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6" r:id="rId7"/>
    <p:sldId id="261" r:id="rId8"/>
    <p:sldId id="262" r:id="rId9"/>
    <p:sldId id="263" r:id="rId10"/>
    <p:sldId id="264" r:id="rId11"/>
    <p:sldId id="265" r:id="rId12"/>
    <p:sldId id="267" r:id="rId13"/>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4" d="100"/>
          <a:sy n="104" d="100"/>
        </p:scale>
        <p:origin x="21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19C730-81C7-43CD-985A-338AE417AEA9}"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23B37B16-0643-4836-910E-83175F586DDE}">
      <dgm:prSet/>
      <dgm:spPr/>
      <dgm:t>
        <a:bodyPr/>
        <a:lstStyle/>
        <a:p>
          <a:r>
            <a:rPr lang="en-US" b="1" i="1"/>
            <a:t>Equalizer® SideWinder™</a:t>
          </a:r>
          <a:endParaRPr lang="en-US"/>
        </a:p>
      </dgm:t>
    </dgm:pt>
    <dgm:pt modelId="{273FF241-7580-4E02-B0E5-44FCC2C3AD1A}" type="parTrans" cxnId="{CB49A4FB-AAB1-4FEE-A115-0E0FDA9023A3}">
      <dgm:prSet/>
      <dgm:spPr/>
      <dgm:t>
        <a:bodyPr/>
        <a:lstStyle/>
        <a:p>
          <a:endParaRPr lang="en-US"/>
        </a:p>
      </dgm:t>
    </dgm:pt>
    <dgm:pt modelId="{E8326074-3B11-4CD6-AED1-F006C0820363}" type="sibTrans" cxnId="{CB49A4FB-AAB1-4FEE-A115-0E0FDA9023A3}">
      <dgm:prSet/>
      <dgm:spPr/>
      <dgm:t>
        <a:bodyPr/>
        <a:lstStyle/>
        <a:p>
          <a:endParaRPr lang="en-US"/>
        </a:p>
      </dgm:t>
    </dgm:pt>
    <dgm:pt modelId="{497A2F38-1EC1-4EC6-9201-0EE989B85C83}">
      <dgm:prSet/>
      <dgm:spPr/>
      <dgm:t>
        <a:bodyPr/>
        <a:lstStyle/>
        <a:p>
          <a:r>
            <a:rPr lang="en-US" b="1" i="1"/>
            <a:t>Rollout 2000</a:t>
          </a:r>
          <a:endParaRPr lang="en-US"/>
        </a:p>
      </dgm:t>
    </dgm:pt>
    <dgm:pt modelId="{0872D3D3-6AAB-4A96-9142-6D8A6BB458F7}" type="parTrans" cxnId="{084B86C2-E4D1-41C4-A20B-D0272EBBD79F}">
      <dgm:prSet/>
      <dgm:spPr/>
      <dgm:t>
        <a:bodyPr/>
        <a:lstStyle/>
        <a:p>
          <a:endParaRPr lang="en-US"/>
        </a:p>
      </dgm:t>
    </dgm:pt>
    <dgm:pt modelId="{438AF90C-F9CD-4539-AAE9-9B6801825F53}" type="sibTrans" cxnId="{084B86C2-E4D1-41C4-A20B-D0272EBBD79F}">
      <dgm:prSet/>
      <dgm:spPr/>
      <dgm:t>
        <a:bodyPr/>
        <a:lstStyle/>
        <a:p>
          <a:endParaRPr lang="en-US"/>
        </a:p>
      </dgm:t>
    </dgm:pt>
    <dgm:pt modelId="{03AEA9AD-A4E9-41D2-ABEB-9C3F5110B184}">
      <dgm:prSet/>
      <dgm:spPr/>
      <dgm:t>
        <a:bodyPr/>
        <a:lstStyle/>
        <a:p>
          <a:r>
            <a:rPr lang="en-US" b="1" i="1"/>
            <a:t>Equalizer®</a:t>
          </a:r>
          <a:r>
            <a:rPr lang="ja-JP" b="1" i="1"/>
            <a:t>　</a:t>
          </a:r>
          <a:r>
            <a:rPr lang="en-US" b="1" i="1"/>
            <a:t>COBRA</a:t>
          </a:r>
          <a:r>
            <a:rPr lang="ja-JP" b="1" i="1"/>
            <a:t>　</a:t>
          </a:r>
          <a:endParaRPr lang="en-US"/>
        </a:p>
      </dgm:t>
    </dgm:pt>
    <dgm:pt modelId="{080127BE-7AD1-4A75-B6BB-2D4119B5B5ED}" type="parTrans" cxnId="{782C7A61-2D96-441A-813E-6B35BD09F7E2}">
      <dgm:prSet/>
      <dgm:spPr/>
      <dgm:t>
        <a:bodyPr/>
        <a:lstStyle/>
        <a:p>
          <a:endParaRPr lang="en-US"/>
        </a:p>
      </dgm:t>
    </dgm:pt>
    <dgm:pt modelId="{8A4ED344-06A2-4A23-810A-154C37584149}" type="sibTrans" cxnId="{782C7A61-2D96-441A-813E-6B35BD09F7E2}">
      <dgm:prSet/>
      <dgm:spPr/>
      <dgm:t>
        <a:bodyPr/>
        <a:lstStyle/>
        <a:p>
          <a:endParaRPr lang="en-US"/>
        </a:p>
      </dgm:t>
    </dgm:pt>
    <dgm:pt modelId="{90228C7B-BA99-4710-A757-E45C0608779C}">
      <dgm:prSet/>
      <dgm:spPr/>
      <dgm:t>
        <a:bodyPr/>
        <a:lstStyle/>
        <a:p>
          <a:r>
            <a:rPr lang="en-US" b="1" i="1"/>
            <a:t>Equalizer® Viper™ </a:t>
          </a:r>
          <a:r>
            <a:rPr lang="ja-JP" b="1" i="1"/>
            <a:t>　　　　　　</a:t>
          </a:r>
          <a:endParaRPr lang="en-US"/>
        </a:p>
      </dgm:t>
    </dgm:pt>
    <dgm:pt modelId="{0C80922A-F14F-4E62-8BAC-D1B8BF4D9E4B}" type="parTrans" cxnId="{C40144BA-A6FE-48DF-A35B-7F6083893F5D}">
      <dgm:prSet/>
      <dgm:spPr/>
      <dgm:t>
        <a:bodyPr/>
        <a:lstStyle/>
        <a:p>
          <a:endParaRPr lang="en-US"/>
        </a:p>
      </dgm:t>
    </dgm:pt>
    <dgm:pt modelId="{77A47121-4C32-4DF9-914E-24C57AB7D2CF}" type="sibTrans" cxnId="{C40144BA-A6FE-48DF-A35B-7F6083893F5D}">
      <dgm:prSet/>
      <dgm:spPr/>
      <dgm:t>
        <a:bodyPr/>
        <a:lstStyle/>
        <a:p>
          <a:endParaRPr lang="en-US"/>
        </a:p>
      </dgm:t>
    </dgm:pt>
    <dgm:pt modelId="{AD6D9264-C384-4EBA-9ECE-CD9AC49E1497}">
      <dgm:prSet/>
      <dgm:spPr/>
      <dgm:t>
        <a:bodyPr/>
        <a:lstStyle/>
        <a:p>
          <a:r>
            <a:rPr lang="en-US" b="1" i="1" dirty="0"/>
            <a:t>GT Tools® </a:t>
          </a:r>
          <a:r>
            <a:rPr lang="en-US" b="1" dirty="0"/>
            <a:t>Stripper™</a:t>
          </a:r>
          <a:r>
            <a:rPr lang="ja-JP" b="1" dirty="0"/>
            <a:t>　　　　　＆</a:t>
          </a:r>
          <a:r>
            <a:rPr lang="en-US" dirty="0"/>
            <a:t> </a:t>
          </a:r>
          <a:r>
            <a:rPr lang="en-US" b="1" i="1" dirty="0"/>
            <a:t>FINALCUT</a:t>
          </a:r>
          <a:r>
            <a:rPr lang="ja-JP" b="1" i="1" dirty="0"/>
            <a:t>　</a:t>
          </a:r>
          <a:endParaRPr lang="en-US" dirty="0"/>
        </a:p>
      </dgm:t>
    </dgm:pt>
    <dgm:pt modelId="{768FC283-0797-47EC-BD76-D786B0267012}" type="parTrans" cxnId="{0567012A-7C9B-4F1A-B6C8-A6B681177D36}">
      <dgm:prSet/>
      <dgm:spPr/>
      <dgm:t>
        <a:bodyPr/>
        <a:lstStyle/>
        <a:p>
          <a:endParaRPr lang="en-US"/>
        </a:p>
      </dgm:t>
    </dgm:pt>
    <dgm:pt modelId="{DD9FD85A-E003-48CC-BFE1-6CE6A41B81F5}" type="sibTrans" cxnId="{0567012A-7C9B-4F1A-B6C8-A6B681177D36}">
      <dgm:prSet/>
      <dgm:spPr/>
      <dgm:t>
        <a:bodyPr/>
        <a:lstStyle/>
        <a:p>
          <a:endParaRPr lang="en-US"/>
        </a:p>
      </dgm:t>
    </dgm:pt>
    <dgm:pt modelId="{8FAB5519-4287-4707-ABD8-0F5F7161B07B}" type="pres">
      <dgm:prSet presAssocID="{F219C730-81C7-43CD-985A-338AE417AEA9}" presName="vert0" presStyleCnt="0">
        <dgm:presLayoutVars>
          <dgm:dir/>
          <dgm:animOne val="branch"/>
          <dgm:animLvl val="lvl"/>
        </dgm:presLayoutVars>
      </dgm:prSet>
      <dgm:spPr/>
    </dgm:pt>
    <dgm:pt modelId="{D0F0B49F-F6A8-4CBE-98EF-01B8EE09F473}" type="pres">
      <dgm:prSet presAssocID="{23B37B16-0643-4836-910E-83175F586DDE}" presName="thickLine" presStyleLbl="alignNode1" presStyleIdx="0" presStyleCnt="5"/>
      <dgm:spPr/>
    </dgm:pt>
    <dgm:pt modelId="{74262597-52F2-4C69-99B5-F52AB704EA8A}" type="pres">
      <dgm:prSet presAssocID="{23B37B16-0643-4836-910E-83175F586DDE}" presName="horz1" presStyleCnt="0"/>
      <dgm:spPr/>
    </dgm:pt>
    <dgm:pt modelId="{5282A6B0-CCD9-469A-BBCC-F9E988A0D16D}" type="pres">
      <dgm:prSet presAssocID="{23B37B16-0643-4836-910E-83175F586DDE}" presName="tx1" presStyleLbl="revTx" presStyleIdx="0" presStyleCnt="5"/>
      <dgm:spPr/>
    </dgm:pt>
    <dgm:pt modelId="{688E7158-A134-4717-B0D4-F640DB8EA3CA}" type="pres">
      <dgm:prSet presAssocID="{23B37B16-0643-4836-910E-83175F586DDE}" presName="vert1" presStyleCnt="0"/>
      <dgm:spPr/>
    </dgm:pt>
    <dgm:pt modelId="{C5CDD196-FBCC-4E8C-9411-8B7306EF1307}" type="pres">
      <dgm:prSet presAssocID="{497A2F38-1EC1-4EC6-9201-0EE989B85C83}" presName="thickLine" presStyleLbl="alignNode1" presStyleIdx="1" presStyleCnt="5"/>
      <dgm:spPr/>
    </dgm:pt>
    <dgm:pt modelId="{A321D53E-64E1-43FD-9766-9C238D1803A3}" type="pres">
      <dgm:prSet presAssocID="{497A2F38-1EC1-4EC6-9201-0EE989B85C83}" presName="horz1" presStyleCnt="0"/>
      <dgm:spPr/>
    </dgm:pt>
    <dgm:pt modelId="{7F2BFEF1-2E5E-4C1C-8D7E-15680B00EE7D}" type="pres">
      <dgm:prSet presAssocID="{497A2F38-1EC1-4EC6-9201-0EE989B85C83}" presName="tx1" presStyleLbl="revTx" presStyleIdx="1" presStyleCnt="5"/>
      <dgm:spPr/>
    </dgm:pt>
    <dgm:pt modelId="{8267B821-8C5F-483B-AC39-AE9FD8A8293A}" type="pres">
      <dgm:prSet presAssocID="{497A2F38-1EC1-4EC6-9201-0EE989B85C83}" presName="vert1" presStyleCnt="0"/>
      <dgm:spPr/>
    </dgm:pt>
    <dgm:pt modelId="{F19AE46A-6990-4EB7-B5A2-AD7E35622B75}" type="pres">
      <dgm:prSet presAssocID="{03AEA9AD-A4E9-41D2-ABEB-9C3F5110B184}" presName="thickLine" presStyleLbl="alignNode1" presStyleIdx="2" presStyleCnt="5"/>
      <dgm:spPr/>
    </dgm:pt>
    <dgm:pt modelId="{18C4C815-01EF-44E1-8707-77896D60050B}" type="pres">
      <dgm:prSet presAssocID="{03AEA9AD-A4E9-41D2-ABEB-9C3F5110B184}" presName="horz1" presStyleCnt="0"/>
      <dgm:spPr/>
    </dgm:pt>
    <dgm:pt modelId="{A62FD211-A317-4161-9800-F93BBF187D96}" type="pres">
      <dgm:prSet presAssocID="{03AEA9AD-A4E9-41D2-ABEB-9C3F5110B184}" presName="tx1" presStyleLbl="revTx" presStyleIdx="2" presStyleCnt="5"/>
      <dgm:spPr/>
    </dgm:pt>
    <dgm:pt modelId="{CD524E6D-EAF6-421A-B29F-DE63D5E8E614}" type="pres">
      <dgm:prSet presAssocID="{03AEA9AD-A4E9-41D2-ABEB-9C3F5110B184}" presName="vert1" presStyleCnt="0"/>
      <dgm:spPr/>
    </dgm:pt>
    <dgm:pt modelId="{C065B918-647B-4AF1-ABB8-68A689BE6BB7}" type="pres">
      <dgm:prSet presAssocID="{90228C7B-BA99-4710-A757-E45C0608779C}" presName="thickLine" presStyleLbl="alignNode1" presStyleIdx="3" presStyleCnt="5"/>
      <dgm:spPr/>
    </dgm:pt>
    <dgm:pt modelId="{FE27B85B-3EF4-47C6-84C7-358876D8097C}" type="pres">
      <dgm:prSet presAssocID="{90228C7B-BA99-4710-A757-E45C0608779C}" presName="horz1" presStyleCnt="0"/>
      <dgm:spPr/>
    </dgm:pt>
    <dgm:pt modelId="{4A0870C4-0A96-40C4-9E10-1D997D5FFB51}" type="pres">
      <dgm:prSet presAssocID="{90228C7B-BA99-4710-A757-E45C0608779C}" presName="tx1" presStyleLbl="revTx" presStyleIdx="3" presStyleCnt="5"/>
      <dgm:spPr/>
    </dgm:pt>
    <dgm:pt modelId="{14698C10-17C3-4EB2-9799-22655197D99D}" type="pres">
      <dgm:prSet presAssocID="{90228C7B-BA99-4710-A757-E45C0608779C}" presName="vert1" presStyleCnt="0"/>
      <dgm:spPr/>
    </dgm:pt>
    <dgm:pt modelId="{398A7013-2D05-48B5-AF7C-6EAC07EF4AA1}" type="pres">
      <dgm:prSet presAssocID="{AD6D9264-C384-4EBA-9ECE-CD9AC49E1497}" presName="thickLine" presStyleLbl="alignNode1" presStyleIdx="4" presStyleCnt="5"/>
      <dgm:spPr/>
    </dgm:pt>
    <dgm:pt modelId="{68B5ED3A-65A1-4565-B309-BAA5BA39FF01}" type="pres">
      <dgm:prSet presAssocID="{AD6D9264-C384-4EBA-9ECE-CD9AC49E1497}" presName="horz1" presStyleCnt="0"/>
      <dgm:spPr/>
    </dgm:pt>
    <dgm:pt modelId="{62EF79AE-DEB2-44E8-BFB9-6C3B19FF2280}" type="pres">
      <dgm:prSet presAssocID="{AD6D9264-C384-4EBA-9ECE-CD9AC49E1497}" presName="tx1" presStyleLbl="revTx" presStyleIdx="4" presStyleCnt="5" custLinFactNeighborY="-1479"/>
      <dgm:spPr/>
    </dgm:pt>
    <dgm:pt modelId="{D13B735C-2A57-488C-A159-3668AE34E9CD}" type="pres">
      <dgm:prSet presAssocID="{AD6D9264-C384-4EBA-9ECE-CD9AC49E1497}" presName="vert1" presStyleCnt="0"/>
      <dgm:spPr/>
    </dgm:pt>
  </dgm:ptLst>
  <dgm:cxnLst>
    <dgm:cxn modelId="{0567012A-7C9B-4F1A-B6C8-A6B681177D36}" srcId="{F219C730-81C7-43CD-985A-338AE417AEA9}" destId="{AD6D9264-C384-4EBA-9ECE-CD9AC49E1497}" srcOrd="4" destOrd="0" parTransId="{768FC283-0797-47EC-BD76-D786B0267012}" sibTransId="{DD9FD85A-E003-48CC-BFE1-6CE6A41B81F5}"/>
    <dgm:cxn modelId="{74F5415C-625E-4A77-9A37-DD045F40CB47}" type="presOf" srcId="{497A2F38-1EC1-4EC6-9201-0EE989B85C83}" destId="{7F2BFEF1-2E5E-4C1C-8D7E-15680B00EE7D}" srcOrd="0" destOrd="0" presId="urn:microsoft.com/office/officeart/2008/layout/LinedList"/>
    <dgm:cxn modelId="{782C7A61-2D96-441A-813E-6B35BD09F7E2}" srcId="{F219C730-81C7-43CD-985A-338AE417AEA9}" destId="{03AEA9AD-A4E9-41D2-ABEB-9C3F5110B184}" srcOrd="2" destOrd="0" parTransId="{080127BE-7AD1-4A75-B6BB-2D4119B5B5ED}" sibTransId="{8A4ED344-06A2-4A23-810A-154C37584149}"/>
    <dgm:cxn modelId="{8D38C24A-8484-44A3-B577-D63C2AC196B3}" type="presOf" srcId="{03AEA9AD-A4E9-41D2-ABEB-9C3F5110B184}" destId="{A62FD211-A317-4161-9800-F93BBF187D96}" srcOrd="0" destOrd="0" presId="urn:microsoft.com/office/officeart/2008/layout/LinedList"/>
    <dgm:cxn modelId="{926FD076-DE5D-4376-90F8-49CDDCCC8657}" type="presOf" srcId="{F219C730-81C7-43CD-985A-338AE417AEA9}" destId="{8FAB5519-4287-4707-ABD8-0F5F7161B07B}" srcOrd="0" destOrd="0" presId="urn:microsoft.com/office/officeart/2008/layout/LinedList"/>
    <dgm:cxn modelId="{80465797-ABF0-489F-9D64-CD84364B01C7}" type="presOf" srcId="{23B37B16-0643-4836-910E-83175F586DDE}" destId="{5282A6B0-CCD9-469A-BBCC-F9E988A0D16D}" srcOrd="0" destOrd="0" presId="urn:microsoft.com/office/officeart/2008/layout/LinedList"/>
    <dgm:cxn modelId="{9148FAB9-786C-4D0A-88B2-0A8D569CCADA}" type="presOf" srcId="{AD6D9264-C384-4EBA-9ECE-CD9AC49E1497}" destId="{62EF79AE-DEB2-44E8-BFB9-6C3B19FF2280}" srcOrd="0" destOrd="0" presId="urn:microsoft.com/office/officeart/2008/layout/LinedList"/>
    <dgm:cxn modelId="{C40144BA-A6FE-48DF-A35B-7F6083893F5D}" srcId="{F219C730-81C7-43CD-985A-338AE417AEA9}" destId="{90228C7B-BA99-4710-A757-E45C0608779C}" srcOrd="3" destOrd="0" parTransId="{0C80922A-F14F-4E62-8BAC-D1B8BF4D9E4B}" sibTransId="{77A47121-4C32-4DF9-914E-24C57AB7D2CF}"/>
    <dgm:cxn modelId="{084B86C2-E4D1-41C4-A20B-D0272EBBD79F}" srcId="{F219C730-81C7-43CD-985A-338AE417AEA9}" destId="{497A2F38-1EC1-4EC6-9201-0EE989B85C83}" srcOrd="1" destOrd="0" parTransId="{0872D3D3-6AAB-4A96-9142-6D8A6BB458F7}" sibTransId="{438AF90C-F9CD-4539-AAE9-9B6801825F53}"/>
    <dgm:cxn modelId="{15AD01F7-6FF1-47CC-B343-B18BD991E52D}" type="presOf" srcId="{90228C7B-BA99-4710-A757-E45C0608779C}" destId="{4A0870C4-0A96-40C4-9E10-1D997D5FFB51}" srcOrd="0" destOrd="0" presId="urn:microsoft.com/office/officeart/2008/layout/LinedList"/>
    <dgm:cxn modelId="{CB49A4FB-AAB1-4FEE-A115-0E0FDA9023A3}" srcId="{F219C730-81C7-43CD-985A-338AE417AEA9}" destId="{23B37B16-0643-4836-910E-83175F586DDE}" srcOrd="0" destOrd="0" parTransId="{273FF241-7580-4E02-B0E5-44FCC2C3AD1A}" sibTransId="{E8326074-3B11-4CD6-AED1-F006C0820363}"/>
    <dgm:cxn modelId="{56F2D8AD-E900-449B-8042-193E2188F685}" type="presParOf" srcId="{8FAB5519-4287-4707-ABD8-0F5F7161B07B}" destId="{D0F0B49F-F6A8-4CBE-98EF-01B8EE09F473}" srcOrd="0" destOrd="0" presId="urn:microsoft.com/office/officeart/2008/layout/LinedList"/>
    <dgm:cxn modelId="{95E0C9F2-2246-4469-BC07-5C90831414F4}" type="presParOf" srcId="{8FAB5519-4287-4707-ABD8-0F5F7161B07B}" destId="{74262597-52F2-4C69-99B5-F52AB704EA8A}" srcOrd="1" destOrd="0" presId="urn:microsoft.com/office/officeart/2008/layout/LinedList"/>
    <dgm:cxn modelId="{FDD1DB82-4677-4F7F-8318-E3AACE1148D8}" type="presParOf" srcId="{74262597-52F2-4C69-99B5-F52AB704EA8A}" destId="{5282A6B0-CCD9-469A-BBCC-F9E988A0D16D}" srcOrd="0" destOrd="0" presId="urn:microsoft.com/office/officeart/2008/layout/LinedList"/>
    <dgm:cxn modelId="{45D0EA1C-08E5-4F4B-BA0F-9545EA3B1879}" type="presParOf" srcId="{74262597-52F2-4C69-99B5-F52AB704EA8A}" destId="{688E7158-A134-4717-B0D4-F640DB8EA3CA}" srcOrd="1" destOrd="0" presId="urn:microsoft.com/office/officeart/2008/layout/LinedList"/>
    <dgm:cxn modelId="{2F4D05C7-F993-4998-8F1F-AC75D1F953A7}" type="presParOf" srcId="{8FAB5519-4287-4707-ABD8-0F5F7161B07B}" destId="{C5CDD196-FBCC-4E8C-9411-8B7306EF1307}" srcOrd="2" destOrd="0" presId="urn:microsoft.com/office/officeart/2008/layout/LinedList"/>
    <dgm:cxn modelId="{947A9DE4-8CAF-451D-BA10-802A750263B3}" type="presParOf" srcId="{8FAB5519-4287-4707-ABD8-0F5F7161B07B}" destId="{A321D53E-64E1-43FD-9766-9C238D1803A3}" srcOrd="3" destOrd="0" presId="urn:microsoft.com/office/officeart/2008/layout/LinedList"/>
    <dgm:cxn modelId="{759F6571-1D2A-46C2-BCCB-FBF448B345CD}" type="presParOf" srcId="{A321D53E-64E1-43FD-9766-9C238D1803A3}" destId="{7F2BFEF1-2E5E-4C1C-8D7E-15680B00EE7D}" srcOrd="0" destOrd="0" presId="urn:microsoft.com/office/officeart/2008/layout/LinedList"/>
    <dgm:cxn modelId="{913CFCF8-219A-497C-8852-D996156549C8}" type="presParOf" srcId="{A321D53E-64E1-43FD-9766-9C238D1803A3}" destId="{8267B821-8C5F-483B-AC39-AE9FD8A8293A}" srcOrd="1" destOrd="0" presId="urn:microsoft.com/office/officeart/2008/layout/LinedList"/>
    <dgm:cxn modelId="{C2E9A162-8F63-40CE-ACC3-7A8ECF387563}" type="presParOf" srcId="{8FAB5519-4287-4707-ABD8-0F5F7161B07B}" destId="{F19AE46A-6990-4EB7-B5A2-AD7E35622B75}" srcOrd="4" destOrd="0" presId="urn:microsoft.com/office/officeart/2008/layout/LinedList"/>
    <dgm:cxn modelId="{48FAFE5E-F0CC-4A7E-A229-A2EAAE56EFD0}" type="presParOf" srcId="{8FAB5519-4287-4707-ABD8-0F5F7161B07B}" destId="{18C4C815-01EF-44E1-8707-77896D60050B}" srcOrd="5" destOrd="0" presId="urn:microsoft.com/office/officeart/2008/layout/LinedList"/>
    <dgm:cxn modelId="{63D25D8F-A384-43C8-AD28-46A1C61281E5}" type="presParOf" srcId="{18C4C815-01EF-44E1-8707-77896D60050B}" destId="{A62FD211-A317-4161-9800-F93BBF187D96}" srcOrd="0" destOrd="0" presId="urn:microsoft.com/office/officeart/2008/layout/LinedList"/>
    <dgm:cxn modelId="{98F348AC-3F1C-43B4-B8BB-43D16978B632}" type="presParOf" srcId="{18C4C815-01EF-44E1-8707-77896D60050B}" destId="{CD524E6D-EAF6-421A-B29F-DE63D5E8E614}" srcOrd="1" destOrd="0" presId="urn:microsoft.com/office/officeart/2008/layout/LinedList"/>
    <dgm:cxn modelId="{87F2ADA0-40E3-4993-8FE2-E8E81534815F}" type="presParOf" srcId="{8FAB5519-4287-4707-ABD8-0F5F7161B07B}" destId="{C065B918-647B-4AF1-ABB8-68A689BE6BB7}" srcOrd="6" destOrd="0" presId="urn:microsoft.com/office/officeart/2008/layout/LinedList"/>
    <dgm:cxn modelId="{51A6BC0A-0AD6-41F1-9C85-DE00BB4C963C}" type="presParOf" srcId="{8FAB5519-4287-4707-ABD8-0F5F7161B07B}" destId="{FE27B85B-3EF4-47C6-84C7-358876D8097C}" srcOrd="7" destOrd="0" presId="urn:microsoft.com/office/officeart/2008/layout/LinedList"/>
    <dgm:cxn modelId="{55B74633-3410-4388-8B83-6B330DA03D69}" type="presParOf" srcId="{FE27B85B-3EF4-47C6-84C7-358876D8097C}" destId="{4A0870C4-0A96-40C4-9E10-1D997D5FFB51}" srcOrd="0" destOrd="0" presId="urn:microsoft.com/office/officeart/2008/layout/LinedList"/>
    <dgm:cxn modelId="{1280DAE8-B0F4-4825-81A4-9006B46CB974}" type="presParOf" srcId="{FE27B85B-3EF4-47C6-84C7-358876D8097C}" destId="{14698C10-17C3-4EB2-9799-22655197D99D}" srcOrd="1" destOrd="0" presId="urn:microsoft.com/office/officeart/2008/layout/LinedList"/>
    <dgm:cxn modelId="{2863E503-F29D-4A12-80C7-FDDA80CE761A}" type="presParOf" srcId="{8FAB5519-4287-4707-ABD8-0F5F7161B07B}" destId="{398A7013-2D05-48B5-AF7C-6EAC07EF4AA1}" srcOrd="8" destOrd="0" presId="urn:microsoft.com/office/officeart/2008/layout/LinedList"/>
    <dgm:cxn modelId="{C115FF68-720B-4FEE-9E2C-4EACE362AECD}" type="presParOf" srcId="{8FAB5519-4287-4707-ABD8-0F5F7161B07B}" destId="{68B5ED3A-65A1-4565-B309-BAA5BA39FF01}" srcOrd="9" destOrd="0" presId="urn:microsoft.com/office/officeart/2008/layout/LinedList"/>
    <dgm:cxn modelId="{DA7855E4-9030-40D9-B9AF-A520BF248990}" type="presParOf" srcId="{68B5ED3A-65A1-4565-B309-BAA5BA39FF01}" destId="{62EF79AE-DEB2-44E8-BFB9-6C3B19FF2280}" srcOrd="0" destOrd="0" presId="urn:microsoft.com/office/officeart/2008/layout/LinedList"/>
    <dgm:cxn modelId="{18F3B70A-E0FD-499F-AFBA-193504A45B62}" type="presParOf" srcId="{68B5ED3A-65A1-4565-B309-BAA5BA39FF01}" destId="{D13B735C-2A57-488C-A159-3668AE34E9CD}"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F0B49F-F6A8-4CBE-98EF-01B8EE09F473}">
      <dsp:nvSpPr>
        <dsp:cNvPr id="0" name=""/>
        <dsp:cNvSpPr/>
      </dsp:nvSpPr>
      <dsp:spPr>
        <a:xfrm>
          <a:off x="0" y="531"/>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82A6B0-CCD9-469A-BBCC-F9E988A0D16D}">
      <dsp:nvSpPr>
        <dsp:cNvPr id="0" name=""/>
        <dsp:cNvSpPr/>
      </dsp:nvSpPr>
      <dsp:spPr>
        <a:xfrm>
          <a:off x="0" y="53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b="1" i="1" kern="1200"/>
            <a:t>Equalizer® SideWinder™</a:t>
          </a:r>
          <a:endParaRPr lang="en-US" sz="3100" kern="1200"/>
        </a:p>
      </dsp:txBody>
      <dsp:txXfrm>
        <a:off x="0" y="531"/>
        <a:ext cx="10515600" cy="870055"/>
      </dsp:txXfrm>
    </dsp:sp>
    <dsp:sp modelId="{C5CDD196-FBCC-4E8C-9411-8B7306EF1307}">
      <dsp:nvSpPr>
        <dsp:cNvPr id="0" name=""/>
        <dsp:cNvSpPr/>
      </dsp:nvSpPr>
      <dsp:spPr>
        <a:xfrm>
          <a:off x="0" y="870586"/>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2BFEF1-2E5E-4C1C-8D7E-15680B00EE7D}">
      <dsp:nvSpPr>
        <dsp:cNvPr id="0" name=""/>
        <dsp:cNvSpPr/>
      </dsp:nvSpPr>
      <dsp:spPr>
        <a:xfrm>
          <a:off x="0" y="870586"/>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b="1" i="1" kern="1200"/>
            <a:t>Rollout 2000</a:t>
          </a:r>
          <a:endParaRPr lang="en-US" sz="3100" kern="1200"/>
        </a:p>
      </dsp:txBody>
      <dsp:txXfrm>
        <a:off x="0" y="870586"/>
        <a:ext cx="10515600" cy="870055"/>
      </dsp:txXfrm>
    </dsp:sp>
    <dsp:sp modelId="{F19AE46A-6990-4EB7-B5A2-AD7E35622B75}">
      <dsp:nvSpPr>
        <dsp:cNvPr id="0" name=""/>
        <dsp:cNvSpPr/>
      </dsp:nvSpPr>
      <dsp:spPr>
        <a:xfrm>
          <a:off x="0" y="1740641"/>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2FD211-A317-4161-9800-F93BBF187D96}">
      <dsp:nvSpPr>
        <dsp:cNvPr id="0" name=""/>
        <dsp:cNvSpPr/>
      </dsp:nvSpPr>
      <dsp:spPr>
        <a:xfrm>
          <a:off x="0" y="174064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b="1" i="1" kern="1200"/>
            <a:t>Equalizer®</a:t>
          </a:r>
          <a:r>
            <a:rPr lang="ja-JP" sz="3100" b="1" i="1" kern="1200"/>
            <a:t>　</a:t>
          </a:r>
          <a:r>
            <a:rPr lang="en-US" sz="3100" b="1" i="1" kern="1200"/>
            <a:t>COBRA</a:t>
          </a:r>
          <a:r>
            <a:rPr lang="ja-JP" sz="3100" b="1" i="1" kern="1200"/>
            <a:t>　</a:t>
          </a:r>
          <a:endParaRPr lang="en-US" sz="3100" kern="1200"/>
        </a:p>
      </dsp:txBody>
      <dsp:txXfrm>
        <a:off x="0" y="1740641"/>
        <a:ext cx="10515600" cy="870055"/>
      </dsp:txXfrm>
    </dsp:sp>
    <dsp:sp modelId="{C065B918-647B-4AF1-ABB8-68A689BE6BB7}">
      <dsp:nvSpPr>
        <dsp:cNvPr id="0" name=""/>
        <dsp:cNvSpPr/>
      </dsp:nvSpPr>
      <dsp:spPr>
        <a:xfrm>
          <a:off x="0" y="2610696"/>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0870C4-0A96-40C4-9E10-1D997D5FFB51}">
      <dsp:nvSpPr>
        <dsp:cNvPr id="0" name=""/>
        <dsp:cNvSpPr/>
      </dsp:nvSpPr>
      <dsp:spPr>
        <a:xfrm>
          <a:off x="0" y="2610696"/>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b="1" i="1" kern="1200"/>
            <a:t>Equalizer® Viper™ </a:t>
          </a:r>
          <a:r>
            <a:rPr lang="ja-JP" sz="3100" b="1" i="1" kern="1200"/>
            <a:t>　　　　　　</a:t>
          </a:r>
          <a:endParaRPr lang="en-US" sz="3100" kern="1200"/>
        </a:p>
      </dsp:txBody>
      <dsp:txXfrm>
        <a:off x="0" y="2610696"/>
        <a:ext cx="10515600" cy="870055"/>
      </dsp:txXfrm>
    </dsp:sp>
    <dsp:sp modelId="{398A7013-2D05-48B5-AF7C-6EAC07EF4AA1}">
      <dsp:nvSpPr>
        <dsp:cNvPr id="0" name=""/>
        <dsp:cNvSpPr/>
      </dsp:nvSpPr>
      <dsp:spPr>
        <a:xfrm>
          <a:off x="0" y="3480751"/>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EF79AE-DEB2-44E8-BFB9-6C3B19FF2280}">
      <dsp:nvSpPr>
        <dsp:cNvPr id="0" name=""/>
        <dsp:cNvSpPr/>
      </dsp:nvSpPr>
      <dsp:spPr>
        <a:xfrm>
          <a:off x="0" y="3467883"/>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b="1" i="1" kern="1200" dirty="0"/>
            <a:t>GT Tools® </a:t>
          </a:r>
          <a:r>
            <a:rPr lang="en-US" sz="3100" b="1" kern="1200" dirty="0"/>
            <a:t>Stripper™</a:t>
          </a:r>
          <a:r>
            <a:rPr lang="ja-JP" sz="3100" b="1" kern="1200" dirty="0"/>
            <a:t>　　　　　＆</a:t>
          </a:r>
          <a:r>
            <a:rPr lang="en-US" sz="3100" kern="1200" dirty="0"/>
            <a:t> </a:t>
          </a:r>
          <a:r>
            <a:rPr lang="en-US" sz="3100" b="1" i="1" kern="1200" dirty="0"/>
            <a:t>FINALCUT</a:t>
          </a:r>
          <a:r>
            <a:rPr lang="ja-JP" sz="3100" b="1" i="1" kern="1200" dirty="0"/>
            <a:t>　</a:t>
          </a:r>
          <a:endParaRPr lang="en-US" sz="3100" kern="1200" dirty="0"/>
        </a:p>
      </dsp:txBody>
      <dsp:txXfrm>
        <a:off x="0" y="3467883"/>
        <a:ext cx="10515600" cy="87005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1T06:08:35.279"/>
    </inkml:context>
    <inkml:brush xml:id="br0">
      <inkml:brushProperty name="width" value="0.035" units="cm"/>
      <inkml:brushProperty name="height" value="0.035" units="cm"/>
      <inkml:brushProperty name="color" value="#E71224"/>
    </inkml:brush>
  </inkml:definitions>
  <inkml:trace contextRef="#ctx0" brushRef="#br0">0 0 24276,'565'1848'0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1T06:11:00.498"/>
    </inkml:context>
    <inkml:brush xml:id="br0">
      <inkml:brushProperty name="width" value="0.035" units="cm"/>
      <inkml:brushProperty name="height" value="0.035" units="cm"/>
      <inkml:brushProperty name="color" value="#E71224"/>
    </inkml:brush>
  </inkml:definitions>
  <inkml:trace contextRef="#ctx0" brushRef="#br0">5336 0 24434,'-5336'129'0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1T06:11:09.311"/>
    </inkml:context>
    <inkml:brush xml:id="br0">
      <inkml:brushProperty name="width" value="0.035" units="cm"/>
      <inkml:brushProperty name="height" value="0.035" units="cm"/>
      <inkml:brushProperty name="color" value="#E71224"/>
    </inkml:brush>
  </inkml:definitions>
  <inkml:trace contextRef="#ctx0" brushRef="#br0">4669 0 24454,'-4668'1104'0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2T00:15:39.443"/>
    </inkml:context>
    <inkml:brush xml:id="br0">
      <inkml:brushProperty name="width" value="0.035" units="cm"/>
      <inkml:brushProperty name="height" value="0.035" units="cm"/>
      <inkml:brushProperty name="color" value="#E71224"/>
    </inkml:brush>
  </inkml:definitions>
  <inkml:trace contextRef="#ctx0" brushRef="#br0">1 1 24575,'0'452'0,"1"-438"0,0 0 0,1-1 0,1 1 0,1 0 0,0-1 0,0 0 0,1 0 0,1 0 0,0 0 0,15 21 0,6 15 0,1 23 0,-22-53 0,1 0 0,12 23 0,103 176 0,-101-186 0,1-1 0,51 54 0,-21-25 0,18 16 0,-44-51 0,-2 2 0,38 53 0,-42-51 0,2-1 0,1-1 0,40 36 0,6 6 0,-50-49-1365,-1-4-5461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2T00:15:43.493"/>
    </inkml:context>
    <inkml:brush xml:id="br0">
      <inkml:brushProperty name="width" value="0.035" units="cm"/>
      <inkml:brushProperty name="height" value="0.035" units="cm"/>
      <inkml:brushProperty name="color" value="#E71224"/>
    </inkml:brush>
  </inkml:definitions>
  <inkml:trace contextRef="#ctx0" brushRef="#br0">1 2125 24575,'74'1'0,"107"-4"0,-151 1 0,0-2 0,0-1 0,56-17 0,-81 21 0,-1-1 0,1 0 0,-1 0 0,0-1 0,0 1 0,0-1 0,0 0 0,0 0 0,0 0 0,-1-1 0,0 1 0,1-1 0,-2 0 0,1 0 0,0 0 0,-1 0 0,1 0 0,-1-1 0,0 1 0,-1-1 0,1 1 0,-1-1 0,1-7 0,1-9 0,-1 0 0,-2-1 0,0 1 0,-4-26 0,0-6 0,2-439 0,3 287 0,0 186 0,1-1 0,8-36 0,-5 35 0,-1 0 0,1-27 0,-4-245 0,-2 134 0,-1 145 0,1 0 0,-2 0 0,0 0 0,0 1 0,-2-1 0,-8-18 0,-9-35 0,6 3 0,-22-104 0,26 120-1365,6 30-5461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2T00:15:45.669"/>
    </inkml:context>
    <inkml:brush xml:id="br0">
      <inkml:brushProperty name="width" value="0.035" units="cm"/>
      <inkml:brushProperty name="height" value="0.035" units="cm"/>
      <inkml:brushProperty name="color" value="#E71224"/>
    </inkml:brush>
  </inkml:definitions>
  <inkml:trace contextRef="#ctx0" brushRef="#br0">651 59 24575,'-3'-1'0,"0"1"0,0-1 0,0 0 0,0-1 0,0 1 0,1 0 0,-1-1 0,0 1 0,1-1 0,-1 0 0,1 0 0,-3-3 0,-18-11 0,12 12 0,0 0 0,-1 0 0,0 1 0,0 1 0,0 0 0,0 1 0,0 0 0,-18 1 0,-103 15 0,35-2 0,64-11-120,9-1-87,1 1-1,-1 0 1,1 2-1,0 1 1,-27 9-1,23-3-6618</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2T00:15:47.046"/>
    </inkml:context>
    <inkml:brush xml:id="br0">
      <inkml:brushProperty name="width" value="0.035" units="cm"/>
      <inkml:brushProperty name="height" value="0.035" units="cm"/>
      <inkml:brushProperty name="color" value="#E71224"/>
    </inkml:brush>
  </inkml:definitions>
  <inkml:trace contextRef="#ctx0" brushRef="#br0">28 1 24575,'0'5'0,"0"5"0,-5 6 0,-1 5 0,1 3 0,0 2 0,2 2 0,1-1 0,1 1 0,0-1 0,1 0 0,1 0 0,-1 0 0,0-1 0,0 1 0,0-5-8191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1T06:35:40.066"/>
    </inkml:context>
    <inkml:brush xml:id="br0">
      <inkml:brushProperty name="width" value="0.035" units="cm"/>
      <inkml:brushProperty name="height" value="0.035" units="cm"/>
      <inkml:brushProperty name="color" value="#E71224"/>
    </inkml:brush>
  </inkml:definitions>
  <inkml:trace contextRef="#ctx0" brushRef="#br0">11167 2 24575,'-111'-2'0,"-136"5"0,209 3 0,0 2 0,1 1 0,0 2 0,1 2 0,0 1 0,-36 21 0,-97 34 0,125-52 0,-71 37 0,69-30 0,-53 19 0,-81 3 0,75-22 0,-422 76 0,407-88 0,-225-9 0,165-6 0,97 2 0,-48 0 0,-155 19 0,71-7 0,157-11 0,0 2 0,-97 17 0,104-8 0,-1-2 0,0-2 0,-67 0 0,94-6 0,0 1 0,-36 8 0,32-4 0,-45 1 0,39-3 0,-1 2 0,0 0 0,1 3 0,1 1 0,-61 25 0,41-14 0,-66 16 0,-193 53 0,167-27 0,26-10 0,-155 69 0,11-5 0,203-95 0,37-14 0,1 0 0,0 2 0,-43 24 0,21-4 0,-1-3 0,-81 37 0,110-58 0,-70 29 0,2 3 0,-103 62 0,-354 220 0,364-219 0,-57 31 0,126-69 0,-147 96 0,103-62 0,36-25 0,-215 127 0,263-156 0,-103 84 0,16-9 0,-55 41 0,45-31 0,2-1 0,79-58 0,-129 78 0,173-120 0,-41 34 0,-36 23 0,68-50 0,3 3 0,1 1 0,1 3 0,-42 50 0,41-43 0,46-48 0,-215 212 0,176-177 0,3 1 0,-52 64 0,78-86 0,0 1 0,1 0 0,0 0 0,2 1 0,0-1 0,0 2 0,1-1 0,1 1 0,1 0 0,1 0 0,-3 26 0,-8 103 0,7-95 0,2 0 0,2 0 0,5 63 0,0-102 0,1 0 0,0-1 0,0 1 0,1-1 0,1 1 0,0-1 0,0-1 0,1 1 0,9 11 0,11 13 0,38 39 0,-11-14 0,-9-4 0,86 97 0,-114-139 0,0-1 0,1 0 0,0-2 0,1 0 0,0 0 0,1-2 0,0 0 0,23 6 0,12 2 0,99 17 0,-60-23 0,1-5 0,147-8 0,-75-2 0,-124 4 0,250-5 0,-220-1 0,-1-2 0,77-20 0,111-45 0,-130 29 0,98-37 0,199-113 0,-229 111 0,-182 77 0,0 0 0,0 1 0,26-5 0,32-11 0,488-158 0,-519 167 0,22-8 0,29-8 0,-44 15 0,50-19 0,15-4 0,-32 10 0,139-66 0,-118 47 0,98-48 0,-145 65 0,-2-3 0,-2-3 0,86-69 0,-125 92 0,24-20 0,-1-1 0,-1-2 0,56-74 0,67-131 0,-140 209 0,-1 3 0,-2-1 0,0-1 0,16-44 0,36-101 0,-29 84 0,90-269 0,-95 274 0,-9 26 0,-2-2 0,-3 0 0,11-66 0,-14 49 0,3 1 0,33-83 0,7-22 0,-40 118 0,3 0 0,39-78 0,-52 119 0,-2 1 0,0-1 0,-2 0 0,0-1 0,2-39 0,4-21 0,16-52 0,-7 44 0,-4-1 0,7-180 0,-22 261 0,1 0 0,0-1 0,1 1 0,0 0 0,1 0 0,0 1 0,1-1 0,8-14 0,-5 9 0,0-1 0,8-28 0,-11 20 0,-2 1 0,1-50 0,-4 56 0,1 0 0,0 0 0,1 0 0,2 1 0,-1-1 0,12-30 0,-9 32 0,0 0 0,-1-1 0,0 1 0,-2-1 0,0 0 0,-1 0 0,-1 0 0,-1-30 0,-1 41 0,0-1 0,0 1 0,-1 0 0,0-1 0,0 1 0,-1 0 0,0 0 0,0 0 0,0 1 0,-6-9 0,6 12 0,0-1 0,-1 0 0,1 1 0,-1-1 0,0 1 0,0 0 0,0 0 0,0 0 0,-1 1 0,1 0 0,-1 0 0,0 0 0,1 0 0,-1 1 0,0-1 0,-8 0 0,-78-10 0,-1 3 0,0 4 0,-102 8 0,170 2 0,-1 0 0,1 1 0,0 2 0,0 0 0,1 2 0,0 0 0,1 1 0,-21 15 0,3-3 0,-43 16 0,-73 36 0,113-51 0,-1-3 0,-81 28 0,44-16 0,23-8 0,-61 30 0,-9 4 0,62-31 0,-62 37 0,-1-1 0,-200 76 0,72-36 0,195-80 0,-60 33 0,74-32 0,-1-2 0,-86 26 0,-168 34 0,234-58 0,40-15 0,1 0 0,-33 5 0,19-4 0,1 2 0,0 1 0,0 2 0,-38 23 0,-6 0 0,-229 104 0,235-104 0,-91 62 0,137-77 0,-40 35 0,43-33 0,-49 32 0,50-41 0,-40 16 0,47-24 0,0 1 0,1 2 0,0 0 0,-36 27 0,-16 23 0,-84 53 0,-57 50 0,142-105 0,-117 75 0,144-105 0,2 2 0,1 2 0,-47 50 0,17-16 0,-191 157 0,189-163 0,-10 9 0,-79 87 0,21-16 0,-19 23 0,137-133 0,1 1 0,2 0 0,1 2 0,-15 37 0,-22 38 0,37-71 0,-26 70 0,6-12 0,-34 79 0,-4 33 0,72-189 0,0-1 0,1 1 0,1 0 0,1 1 0,1-1 0,1 1 0,0-1 0,2 1 0,0-1 0,1 1 0,1-1 0,6 21 0,1-9 0,1-1 0,1 0 0,1-1 0,2 0 0,1-1 0,33 45 0,244 292 0,-165-198 0,-95-120 0,2-1 0,81 83 0,-100-117 0,1 0 0,0 0 0,1-2 0,1 0 0,-1-1 0,34 12 0,-16-10 0,0-2 0,71 12 0,-67-16 0,23 4 0,93 2 0,402-13 0,-525-2 0,0 0 0,61-15 0,-22 3 0,189-35 0,-222 41 0,-1-1 0,52-23 0,16-5 0,82-19 0,254-70 0,-389 112 0,-1-3 0,90-42 0,-97 40 0,71-21 0,-32 13 0,72-41 0,-108 45 0,1 2 0,52-15 0,2-3 0,-32 10 0,17-7 0,-55 22 0,0 1 0,61-15 0,-45 15 0,0-1 0,66-32 0,-71 28 0,211-99 0,-61 34 0,218-105 0,-103 19 0,-23 20 0,170-58 0,-273 126 0,-16 6 0,61-26 0,37-14 0,-171 77 0,141-80 0,-139 67 0,-2 5 0,-39 21 0,-2-2 0,89-63 0,129-104 0,-9 8 0,-51 37 0,-94 70 0,137-82 0,-69 40 0,91-64 0,-27 12 0,-146 101 0,60-37 0,-102 78 0,127-47 0,-150 66 0,165-68 0,-162 64 0,2 1 0,72-16 0,-88 25 0,35-3 0,-49 8 0,0 0 0,0 0 0,0-2 0,0 1 0,21-10 0,-29 11-195,-1 0 0,1 0 0,-1 0 0,1 1 0,0-1 0,8 0 0,2 2-6631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1T08:37:49.199"/>
    </inkml:context>
    <inkml:brush xml:id="br0">
      <inkml:brushProperty name="width" value="0.035" units="cm"/>
      <inkml:brushProperty name="height" value="0.035" units="cm"/>
      <inkml:brushProperty name="color" value="#E71224"/>
    </inkml:brush>
  </inkml:definitions>
  <inkml:trace contextRef="#ctx0" brushRef="#br0">0 0 24244,'205'2259'0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1T08:37:55.486"/>
    </inkml:context>
    <inkml:brush xml:id="br0">
      <inkml:brushProperty name="width" value="0.035" units="cm"/>
      <inkml:brushProperty name="height" value="0.035" units="cm"/>
      <inkml:brushProperty name="color" value="#E71224"/>
    </inkml:brush>
  </inkml:definitions>
  <inkml:trace contextRef="#ctx0" brushRef="#br0">0 0 24575,'0'0'-8191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1T08:37:55.663"/>
    </inkml:context>
    <inkml:brush xml:id="br0">
      <inkml:brushProperty name="width" value="0.035" units="cm"/>
      <inkml:brushProperty name="height" value="0.035" units="cm"/>
      <inkml:brushProperty name="color" value="#E71224"/>
    </inkml:brush>
  </inkml:definitions>
  <inkml:trace contextRef="#ctx0" brushRef="#br0">0 0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1T06:08:54.932"/>
    </inkml:context>
    <inkml:brush xml:id="br0">
      <inkml:brushProperty name="width" value="0.035" units="cm"/>
      <inkml:brushProperty name="height" value="0.035" units="cm"/>
      <inkml:brushProperty name="color" value="#E71224"/>
    </inkml:brush>
  </inkml:definitions>
  <inkml:trace contextRef="#ctx0" brushRef="#br0">1058 2285 24575,'-51'-2'0,"-52"-9"0,-48-3 0,139 14 0,-152-6 0,142 4 0,0-2 0,1 0 0,0-1 0,0-1 0,-29-11 0,7-7 0,37 19 0,-1 1 0,0 0 0,0 0 0,0 1 0,0 0 0,-1 0 0,1 1 0,-1 0 0,1 0 0,-12 0 0,17 2 0,-16-1 0,0 0 0,-1-1 0,1-1 0,-31-9 0,42 10 0,1-1 0,0 0 0,0-1 0,0 1 0,1-1 0,-1 0 0,1-1 0,0 1 0,0-1 0,0 0 0,1 0 0,0 0 0,0-1 0,0 0 0,1 0 0,-5-9 0,-37-101 0,40 104 0,0 0 0,1 0 0,0 0 0,1 0 0,0-1 0,1 1 0,0-19 0,4-96 0,1 51 0,-3-791 0,3 815 0,2 0 0,12-51 0,12 2 0,-10 43 0,-8 29 0,1 0 0,1 1 0,22-35 0,-19 35 0,-7 14 0,0 1 0,1 0 0,0 0 0,1 1 0,1 0 0,0 1 0,0 0 0,1 1 0,0 1 0,1 0 0,0 0 0,1 2 0,-1 0 0,1 0 0,1 2 0,-1-1 0,1 2 0,0 0 0,26-2 0,372 6 0,-177 3 0,3599-3 0,-3793-2 0,54-10 0,-52 6 0,50-1 0,539 8 0,-611 0 0,0 2 0,-1 1 0,1 0 0,-1 2 0,0 1 0,0 0 0,-1 2 0,0 0 0,-1 1 0,0 1 0,0 1 0,-1 1 0,-1 1 0,0 0 0,24 27 0,-34-32 0,0 2 0,-1-1 0,0 1 0,0 0 0,-2 1 0,1-1 0,-1 1 0,-1 0 0,4 18 0,-1 8 0,5 69 0,-9-90 0,0 0 0,2 0 0,-1 0 0,2 0 0,10 21 0,-9-23 0,0 1 0,-1 0 0,-1 0 0,-1 1 0,0 0 0,1 18 0,-4-13 0,1 23 0,10 57 0,-4-31 0,-2 0 0,-8 128 0,-1-66 0,3 662 0,0-789 0,0 0 0,0 1 0,-1-1 0,0 1 0,-1-1 0,0 0 0,1 1 0,-2-1 0,1 0 0,-1 0 0,0-1 0,0 1 0,-1-1 0,-6 9 0,3-7 0,0 0 0,0 0 0,-1-1 0,0 0 0,0 0 0,-1-1 0,1 0 0,-17 6 0,-8 0 0,0-1 0,-1-2 0,0-1 0,-45 3 0,8-1 0,18-2 0,-58 1 0,-2313-9 0,2391-1 0,-55-9 0,54 5 0,-51-1 0,12 3 0,-113-21 0,106 13 0,-19 2 0,-197 8 0,141 4 0,84-1 0,-5 0 0,0-3 0,-89-13 0,90 6-12,1 4 0,-119 6 0,69 1-1317,84-2-5497</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1T08:38:01.717"/>
    </inkml:context>
    <inkml:brush xml:id="br0">
      <inkml:brushProperty name="width" value="0.035" units="cm"/>
      <inkml:brushProperty name="height" value="0.035" units="cm"/>
      <inkml:brushProperty name="color" value="#E71224"/>
    </inkml:brush>
  </inkml:definitions>
  <inkml:trace contextRef="#ctx0" brushRef="#br0">1 2383 24575,'66'1'0,"73"-2"0,-133 0 0,0 0 0,0 0 0,0-1 0,0 0 0,0 0 0,0 0 0,0-1 0,-1 0 0,1 0 0,-1 0 0,0-1 0,0 1 0,0-1 0,0-1 0,-1 1 0,0 0 0,0-1 0,0 0 0,0 0 0,4-8 0,3-10 0,0 0 0,-1 0 0,11-44 0,-4 16 0,-10 24 0,0 0 0,-2 0 0,-1 0 0,-2 0 0,0-31 0,0 17 0,8-54 0,-2 27 0,-2 0 0,-7-129 0,-2 68 0,5-4 0,-5-144 0,-2 245 0,-1 0 0,-2 1 0,-1 0 0,-2 1 0,0 0 0,-2 0 0,-20-32 0,5 6 0,15 28 0,2-1 0,1 0 0,1-1 0,-6-40 0,-8-123 0,23 187 0,-7-42-682,-21-83-1,22 109-6143</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1T08:38:06.615"/>
    </inkml:context>
    <inkml:brush xml:id="br0">
      <inkml:brushProperty name="width" value="0.035" units="cm"/>
      <inkml:brushProperty name="height" value="0.035" units="cm"/>
      <inkml:brushProperty name="color" value="#E71224"/>
    </inkml:brush>
  </inkml:definitions>
  <inkml:trace contextRef="#ctx0" brushRef="#br0">7696 621 24575,'-12'-8'0,"1"0"0,-1 0 0,0 2 0,-1-1 0,-15-5 0,13 6 0,-94-33 0,35 14 0,41 15 0,0 2 0,-1 1 0,0 2 0,0 1 0,0 1 0,-66 5 0,96-2 0,-68 1 0,-112-3 0,156-2 0,0-2 0,0-1 0,-37-14 0,40 12 0,0 1 0,0 1 0,0 2 0,-34-4 0,-65-8 0,68 8 0,39 5 0,0 0 0,-31-12 0,33 10 0,0 0 0,-1 2 0,-27-5 0,-52 3 0,-114 7 0,67 2 0,-566-3 0,680-2 0,-53-9 0,-14-1 0,53 8 0,0-1 0,-41-13 0,-20-2 0,-207-11 0,284 29 0,-54-9 0,-15-2 0,62 11 0,-1-3 0,-48-12 0,-29-4 0,-444-57 0,407 68 0,96 9 0,0-3 0,-65-13 0,35 4 0,0 3 0,0 4 0,-141 9 0,69 0 0,-1887-4 0,2031 2-14,-1 0-1,1 1 0,-1 0 0,1 0 1,0 1-1,0 0 0,0 1 1,1 0-1,-1 1 0,1 0 0,0 0 1,0 1-1,-8 7 0,-19 11-1144,16-13-5667</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1T08:38:16.393"/>
    </inkml:context>
    <inkml:brush xml:id="br0">
      <inkml:brushProperty name="width" value="0.035" units="cm"/>
      <inkml:brushProperty name="height" value="0.035" units="cm"/>
      <inkml:brushProperty name="color" value="#E71224"/>
    </inkml:brush>
  </inkml:definitions>
  <inkml:trace contextRef="#ctx0" brushRef="#br0">570 0 24575,'0'8'0,"1"0"0,-2-1 0,1 1 0,-1 0 0,0-1 0,0 1 0,-1 0 0,0-1 0,-1 0 0,0 1 0,0-1 0,0 0 0,-1-1 0,0 1 0,0 0 0,0-1 0,-1 0 0,0 0 0,-10 8 0,4-2 0,1 1 0,1 0 0,0 0 0,0 1 0,1 0 0,1 1 0,-7 19 0,-27 49 0,-34 34 0,66-102 0,0 0 0,2 1 0,0 0 0,0 1 0,1 0 0,-3 19 0,-5 11 0,4-13 0,1 0 0,2 0 0,1 0 0,2 1 0,0 67 0,3-80 0,-2 1 0,0-1 0,-1 0 0,-8 24 0,-9 50 0,12-33 0,-2 18 0,-1 106 0,11-171 0,0-1 0,-2 0 0,0 0 0,0 0 0,-11 26 0,8-25 0,0 0 0,2 1 0,0-1 0,-3 31 0,-5 99 0,-1 42 0,12-172 0,-1-1 0,0 0 0,-1 0 0,-1 0 0,-10 27 0,8-26 0,1 0 0,0 0 0,2 1 0,-4 30 0,6-26-120,-1-3-87,2 0-1,0 0 1,1 0-1,1 0 0,4 20 1,0-22-6619</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1T08:38:22.066"/>
    </inkml:context>
    <inkml:brush xml:id="br0">
      <inkml:brushProperty name="width" value="0.035" units="cm"/>
      <inkml:brushProperty name="height" value="0.035" units="cm"/>
      <inkml:brushProperty name="color" value="#E71224"/>
    </inkml:brush>
  </inkml:definitions>
  <inkml:trace contextRef="#ctx0" brushRef="#br0">1 0 24575,'12'3'0,"-1"0"0,1 1 0,-1 1 0,0 0 0,20 12 0,13 6 0,90 32 0,64 30 0,10 0 0,-178-74 0,0 0 0,1-2 0,35 5 0,54 17 0,-83-19 0,1-1 0,1-2 0,-1-1 0,2-3 0,58 2 0,-71-5 0,0 1 0,-1 1 0,39 12 0,-33-8 0,61 8 0,-23-13 0,-24-1 0,51 9 0,-27-2 0,0-4 0,127-6 0,-66-2 0,7 0 0,157 7 0,-286-3 0,0 1 0,-1 0 0,1 1 0,0 0 0,-1 0 0,12 7 0,-11-5 0,-1-1 0,1 0 0,0-1 0,1 0 0,-1 0 0,15 1 0,284-1 0,-152-6 0,3639 3 0,-3765-1 0,55-11 0,-54 7 0,53-3 0,-67 8 0,0 0 0,0-1 0,0-1 0,0-1 0,0 0 0,19-7 0,-10 1 10,-1 3 0,1 0 0,0 1 0,38-2 0,106 7-293,-86 2-849,-54-2-5694</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1T08:38:32.942"/>
    </inkml:context>
    <inkml:brush xml:id="br0">
      <inkml:brushProperty name="width" value="0.035" units="cm"/>
      <inkml:brushProperty name="height" value="0.035" units="cm"/>
      <inkml:brushProperty name="color" value="#E71224"/>
    </inkml:brush>
  </inkml:definitions>
  <inkml:trace contextRef="#ctx0" brushRef="#br0">770 2129 24192,'-770'-2129'0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1T08:43:29.170"/>
    </inkml:context>
    <inkml:brush xml:id="br0">
      <inkml:brushProperty name="width" value="0.035" units="cm"/>
      <inkml:brushProperty name="height" value="0.035" units="cm"/>
      <inkml:brushProperty name="color" value="#E71224"/>
    </inkml:brush>
  </inkml:definitions>
  <inkml:trace contextRef="#ctx0" brushRef="#br0">7184 333 24404,'-7184'-333'0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1T08:43:33.562"/>
    </inkml:context>
    <inkml:brush xml:id="br0">
      <inkml:brushProperty name="width" value="0.035" units="cm"/>
      <inkml:brushProperty name="height" value="0.035" units="cm"/>
      <inkml:brushProperty name="color" value="#E71224"/>
    </inkml:brush>
  </inkml:definitions>
  <inkml:trace contextRef="#ctx0" brushRef="#br0">115 169 24575,'-5'-5'0,"-1"-5"0,-4-6 0,-4-4 0,-1-3 0,-1 1 0,1 2 0,4-1 0,-1 3 0,2 4-8191</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1T08:43:37.625"/>
    </inkml:context>
    <inkml:brush xml:id="br0">
      <inkml:brushProperty name="width" value="0.035" units="cm"/>
      <inkml:brushProperty name="height" value="0.035" units="cm"/>
      <inkml:brushProperty name="color" value="#E71224"/>
    </inkml:brush>
  </inkml:definitions>
  <inkml:trace contextRef="#ctx0" brushRef="#br0">7261 308 24410,'-7261'-308'0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1T08:43:43.711"/>
    </inkml:context>
    <inkml:brush xml:id="br0">
      <inkml:brushProperty name="width" value="0.035" units="cm"/>
      <inkml:brushProperty name="height" value="0.035" units="cm"/>
      <inkml:brushProperty name="color" value="#E71224"/>
    </inkml:brush>
  </inkml:definitions>
  <inkml:trace contextRef="#ctx0" brushRef="#br0">550 1 24575,'-5'0'0,"0"1"0,0 0 0,0 0 0,0 0 0,0 1 0,0-1 0,0 1 0,1 0 0,-1 1 0,1-1 0,-1 1 0,1 0 0,0 0 0,0 0 0,0 1 0,1-1 0,-1 1 0,1 0 0,-4 6 0,2-3 0,0 0 0,0 1 0,1 0 0,0 0 0,0 0 0,1 0 0,0 1 0,1 0 0,0-1 0,-1 12 0,-1 11 0,-2-1 0,-1 0 0,-1 0 0,-17 40 0,18-51 0,-11 47 0,14-47 0,-1-1 0,-1 0 0,-11 24 0,-164 350 0,173-368 0,0-1 0,2 1 0,1 0 0,-4 47 0,6-52 0,-9 63 0,5-37 0,-4 85 0,12-68 0,0 11 0,-2-1 0,-15 92 0,11-120 0,0 91 0,6-91 0,-3 0 0,-7 48 0,-10 25-1365,12-94-5461</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1T08:43:56.658"/>
    </inkml:context>
    <inkml:brush xml:id="br0">
      <inkml:brushProperty name="width" value="0.035" units="cm"/>
      <inkml:brushProperty name="height" value="0.035" units="cm"/>
      <inkml:brushProperty name="color" value="#E71224"/>
    </inkml:brush>
  </inkml:definitions>
  <inkml:trace contextRef="#ctx0" brushRef="#br0">7918 519 24575,'-166'0'0,"-767"15"0,582 17 0,5-2 0,100-5 0,135-11 0,-125 0 0,106-16 0,-220 3 0,325 2 0,0 0 0,0 2 0,-28 10 0,30-8 0,-1-1 0,0-1 0,-42 3 0,-530-7 0,271-3 0,-318-41 0,545 32 0,-124-18 0,76 9 0,-44-8 0,-411-63 0,549 87 0,1-2 0,0-2 0,-68-20 0,62 10 0,1 3 0,-2 3 0,0 2 0,0 3 0,-1 2 0,-69 3 0,107 3 0,-5 0 0,-1 0 0,1-1 0,-1-2 0,1-1 0,-50-12 0,39 6 0,0 1 0,0 1 0,-72-1 0,79 6 0,2-1 0,1-2 0,-42-12 0,45 10 0,0 1 0,0 1 0,-41-2 0,42 5 0,0-1 0,1-1 0,-44-14 0,-19-4 0,73 19 10,1 0 0,0 0 0,0-1-1,0-1 1,0 0 0,0 0 0,1-1 0,0 0-1,1-1 1,-18-16 0,0-3-572,-47-61 1,65 75 211,-4-5-6476</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1T06:09:24.635"/>
    </inkml:context>
    <inkml:brush xml:id="br0">
      <inkml:brushProperty name="width" value="0.035" units="cm"/>
      <inkml:brushProperty name="height" value="0.035" units="cm"/>
      <inkml:brushProperty name="color" value="#E71224"/>
    </inkml:brush>
  </inkml:definitions>
  <inkml:trace contextRef="#ctx0" brushRef="#br0">128 0 23892,'-128'1874'0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1T08:44:01.737"/>
    </inkml:context>
    <inkml:brush xml:id="br0">
      <inkml:brushProperty name="width" value="0.035" units="cm"/>
      <inkml:brushProperty name="height" value="0.035" units="cm"/>
      <inkml:brushProperty name="color" value="#E71224"/>
    </inkml:brush>
  </inkml:definitions>
  <inkml:trace contextRef="#ctx0" brushRef="#br0">6953 2053 24440,'-6953'-2053'0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1T08:45:47.045"/>
    </inkml:context>
    <inkml:brush xml:id="br0">
      <inkml:brushProperty name="width" value="0.035" units="cm"/>
      <inkml:brushProperty name="height" value="0.035" units="cm"/>
      <inkml:brushProperty name="color" value="#E71224"/>
    </inkml:brush>
  </inkml:definitions>
  <inkml:trace contextRef="#ctx0" brushRef="#br0">330 1 24575,'2'107'0,"17"116"0,-14-177 0,-2 0 0,-2 0 0,-5 52 0,-3-57 0,-1 0 0,-17 48 0,14-51 0,-17 48 0,16-54 0,2 0 0,1 1 0,-9 62 0,7-7 0,-44 160 0,53-239 0,-14 68 0,11-49 0,-1-1 0,-1 1 0,-14 32 0,6-21 0,-15 65 0,12-37 0,-19 96-1365,33-142-5461</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1T08:45:48.471"/>
    </inkml:context>
    <inkml:brush xml:id="br0">
      <inkml:brushProperty name="width" value="0.035" units="cm"/>
      <inkml:brushProperty name="height" value="0.035" units="cm"/>
      <inkml:brushProperty name="color" value="#E71224"/>
    </inkml:brush>
  </inkml:definitions>
  <inkml:trace contextRef="#ctx0" brushRef="#br0">55 64 24575,'-4'-4'0,"-2"-6"0,-3-2 0,-2-2 0,-2 1 0,1 2-8191</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1T08:45:48.937"/>
    </inkml:context>
    <inkml:brush xml:id="br0">
      <inkml:brushProperty name="width" value="0.035" units="cm"/>
      <inkml:brushProperty name="height" value="0.035" units="cm"/>
      <inkml:brushProperty name="color" value="#E71224"/>
    </inkml:brush>
  </inkml:definitions>
  <inkml:trace contextRef="#ctx0" brushRef="#br0">1 1 24575,'4'4'0,"11"6"0,6 6 0,0-1-8191</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1T08:45:49.703"/>
    </inkml:context>
    <inkml:brush xml:id="br0">
      <inkml:brushProperty name="width" value="0.035" units="cm"/>
      <inkml:brushProperty name="height" value="0.035" units="cm"/>
      <inkml:brushProperty name="color" value="#E71224"/>
    </inkml:brush>
  </inkml:definitions>
  <inkml:trace contextRef="#ctx0" brushRef="#br0">1 0 24575,'4'5'0,"6"5"0,6 6 0,0 4 0,1-1 0,-1 0 0,4-2 0,0-5-8191</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1T08:45:51.945"/>
    </inkml:context>
    <inkml:brush xml:id="br0">
      <inkml:brushProperty name="width" value="0.035" units="cm"/>
      <inkml:brushProperty name="height" value="0.035" units="cm"/>
      <inkml:brushProperty name="color" value="#E71224"/>
    </inkml:brush>
  </inkml:definitions>
  <inkml:trace contextRef="#ctx0" brushRef="#br0">80 1965 24575,'-3'-5'0,"0"0"0,0-1 0,0 1 0,0-1 0,1 0 0,0 0 0,0 0 0,1 0 0,-1 0 0,2-1 0,-1 1 0,0-11 0,-8-37 0,-3 11 0,2-1 0,2 0 0,1 0 0,2-1 0,3 1 0,3-54 0,1-550 0,-1 630 0,1 0 0,0 0 0,1 0 0,2 1 0,-1-1 0,15-32 0,57-99 0,-60 120 0,21-40 0,-17 29 0,2 0 0,53-71 0,81-85-1365,-137 174-5461</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1T08:46:04.883"/>
    </inkml:context>
    <inkml:brush xml:id="br0">
      <inkml:brushProperty name="width" value="0.035" units="cm"/>
      <inkml:brushProperty name="height" value="0.035" units="cm"/>
      <inkml:brushProperty name="color" value="#E71224"/>
    </inkml:brush>
  </inkml:definitions>
  <inkml:trace contextRef="#ctx0" brushRef="#br0">795 308 23937,'-795'-307'0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1T08:47:18.685"/>
    </inkml:context>
    <inkml:brush xml:id="br0">
      <inkml:brushProperty name="width" value="0.035" units="cm"/>
      <inkml:brushProperty name="height" value="0.035" units="cm"/>
      <inkml:brushProperty name="color" value="#E71224"/>
    </inkml:brush>
  </inkml:definitions>
  <inkml:trace contextRef="#ctx0" brushRef="#br0">693 1385 24140,'-693'-1385'0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1T08:47:22.846"/>
    </inkml:context>
    <inkml:brush xml:id="br0">
      <inkml:brushProperty name="width" value="0.035" units="cm"/>
      <inkml:brushProperty name="height" value="0.035" units="cm"/>
      <inkml:brushProperty name="color" value="#E71224"/>
    </inkml:brush>
  </inkml:definitions>
  <inkml:trace contextRef="#ctx0" brushRef="#br0">1254 1 24575,'-3'0'0,"1"1"0,-1-1 0,0 1 0,1 0 0,-1 0 0,1 0 0,-1 1 0,1-1 0,-1 1 0,1-1 0,0 1 0,0 0 0,-3 2 0,-30 34 0,20-23 0,-19 24 0,1 0 0,-39 65 0,17-24 0,20-35 0,-2-1 0,-1-2 0,-70 58 0,-144 86 0,236-173 0,-1 1 0,-21 24 0,-3 3 0,29-31 0,1 0 0,0 1 0,0 0 0,1 1 0,0 0 0,1 0 0,1 1 0,-8 15 0,-5 16 0,-27 65 0,37-75 0,-30 59 0,33-81 14,-1 0-1,-1-1 0,1 0 1,-2 0-1,0-1 1,0-1-1,-13 9 0,-34 31-1485,38-27-5354</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1T08:47:26.157"/>
    </inkml:context>
    <inkml:brush xml:id="br0">
      <inkml:brushProperty name="width" value="0.035" units="cm"/>
      <inkml:brushProperty name="height" value="0.035" units="cm"/>
      <inkml:brushProperty name="color" value="#E71224"/>
    </inkml:brush>
  </inkml:definitions>
  <inkml:trace contextRef="#ctx0" brushRef="#br0">29 2285 24575,'1'-75'0,"0"12"0,-2-1 0,-15-100 0,8 97 0,2 0 0,7-129 0,2 69 0,-5 11 0,5-128 0,8 155 0,3-26 0,-12 89 0,2 2 0,1-1 0,1 0 0,0 1 0,18-40 0,9-31 0,-20 57 0,32-66 0,-11 31 0,-19 38 0,-5 12 0,0 0 0,-2-1 0,8-33 0,-10 31 0,1 0 0,1 1 0,1 0 0,1 0 0,27-44 0,-36 66 0,1 0 0,0 0 0,0 0 0,0 1 0,0-1 0,0 1 0,1 0 0,-1-1 0,1 1 0,0 0 0,0 0 0,-1 1 0,1-1 0,0 1 0,0-1 0,1 1 0,-1 0 0,0 0 0,0 0 0,5 0 0,-3 1 0,0 0 0,1 0 0,-1 1 0,0 0 0,0 0 0,1 0 0,-1 1 0,0 0 0,0 0 0,0 0 0,7 5 0,3 2 0,0 2 0,0 0 0,-1 1 0,0 1 0,-2 0 0,16 19 0,-6 1-1365,-13-15-5461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1T06:09:29.236"/>
    </inkml:context>
    <inkml:brush xml:id="br0">
      <inkml:brushProperty name="width" value="0.035" units="cm"/>
      <inkml:brushProperty name="height" value="0.035" units="cm"/>
      <inkml:brushProperty name="color" value="#E71224"/>
    </inkml:brush>
  </inkml:definitions>
  <inkml:trace contextRef="#ctx0" brushRef="#br0">1 0 24575,'4'0'0,"6"0"0,6 0 0,4 0 0,3 0 0,3 0 0,0 0 0,1 0 0,-5 5 0,3 0 0,-2 1-8191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1T06:10:06.330"/>
    </inkml:context>
    <inkml:brush xml:id="br0">
      <inkml:brushProperty name="width" value="0.035" units="cm"/>
      <inkml:brushProperty name="height" value="0.035" units="cm"/>
      <inkml:brushProperty name="color" value="#E71224"/>
    </inkml:brush>
  </inkml:definitions>
  <inkml:trace contextRef="#ctx0" brushRef="#br0">5444 0 24436,'-5443'0'0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1T06:10:16.494"/>
    </inkml:context>
    <inkml:brush xml:id="br0">
      <inkml:brushProperty name="width" value="0.035" units="cm"/>
      <inkml:brushProperty name="height" value="0.035" units="cm"/>
      <inkml:brushProperty name="color" value="#E71224"/>
    </inkml:brush>
  </inkml:definitions>
  <inkml:trace contextRef="#ctx0" brushRef="#br0">0 220 24575,'0'-8'0,"0"-8"0,5-1 0,1-2 0,4 2 0,4 0 0,5-1 0,-1-3 0,-4-2 0,1 4 0,1 4 0,3 5 0,2 4 0,7 3 0,7-2 0,-2 0-8191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1T06:10:17.773"/>
    </inkml:context>
    <inkml:brush xml:id="br0">
      <inkml:brushProperty name="width" value="0.035" units="cm"/>
      <inkml:brushProperty name="height" value="0.035" units="cm"/>
      <inkml:brushProperty name="color" value="#E71224"/>
    </inkml:brush>
  </inkml:definitions>
  <inkml:trace contextRef="#ctx0" brushRef="#br0">27 0 24575,'-5'4'0,"-1"7"0,1 4 0,0 5 0,2 3 0,1-2-8191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1T06:10:21.065"/>
    </inkml:context>
    <inkml:brush xml:id="br0">
      <inkml:brushProperty name="width" value="0.035" units="cm"/>
      <inkml:brushProperty name="height" value="0.035" units="cm"/>
      <inkml:brushProperty name="color" value="#E71224"/>
    </inkml:brush>
  </inkml:definitions>
  <inkml:trace contextRef="#ctx0" brushRef="#br0">0 0 23794,'5673'0'0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1T06:10:36.917"/>
    </inkml:context>
    <inkml:brush xml:id="br0">
      <inkml:brushProperty name="width" value="0.035" units="cm"/>
      <inkml:brushProperty name="height" value="0.035" units="cm"/>
      <inkml:brushProperty name="color" value="#E71224"/>
    </inkml:brush>
  </inkml:definitions>
  <inkml:trace contextRef="#ctx0" brushRef="#br0">0 0 24323,'205'2104'0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D2EEA1D-9513-6266-3E90-320CB8BF2E32}"/>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4339802A-ABB0-0743-D3B2-9E8948A0F6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17C03C5C-4253-864F-B16C-30486DA0E36E}"/>
              </a:ext>
            </a:extLst>
          </p:cNvPr>
          <p:cNvSpPr>
            <a:spLocks noGrp="1"/>
          </p:cNvSpPr>
          <p:nvPr>
            <p:ph type="dt" sz="half" idx="10"/>
          </p:nvPr>
        </p:nvSpPr>
        <p:spPr/>
        <p:txBody>
          <a:bodyPr/>
          <a:lstStyle/>
          <a:p>
            <a:fld id="{3FE23CD0-621B-40C6-BCE2-96802ABF8086}" type="datetimeFigureOut">
              <a:rPr kumimoji="1" lang="ja-JP" altLang="en-US" smtClean="0"/>
              <a:t>2025/9/29</a:t>
            </a:fld>
            <a:endParaRPr kumimoji="1" lang="ja-JP" altLang="en-US"/>
          </a:p>
        </p:txBody>
      </p:sp>
      <p:sp>
        <p:nvSpPr>
          <p:cNvPr id="5" name="フッター プレースホルダー 4">
            <a:extLst>
              <a:ext uri="{FF2B5EF4-FFF2-40B4-BE49-F238E27FC236}">
                <a16:creationId xmlns:a16="http://schemas.microsoft.com/office/drawing/2014/main" id="{887419E9-A8F3-59EA-864B-3B1C05CB35D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695145E-187F-A0DE-47CA-3605FACDC2F5}"/>
              </a:ext>
            </a:extLst>
          </p:cNvPr>
          <p:cNvSpPr>
            <a:spLocks noGrp="1"/>
          </p:cNvSpPr>
          <p:nvPr>
            <p:ph type="sldNum" sz="quarter" idx="12"/>
          </p:nvPr>
        </p:nvSpPr>
        <p:spPr/>
        <p:txBody>
          <a:bodyPr/>
          <a:lstStyle/>
          <a:p>
            <a:fld id="{0EC4C2E2-81B9-41E8-B85B-1E14E59867F0}" type="slidenum">
              <a:rPr kumimoji="1" lang="ja-JP" altLang="en-US" smtClean="0"/>
              <a:t>‹#›</a:t>
            </a:fld>
            <a:endParaRPr kumimoji="1" lang="ja-JP" altLang="en-US"/>
          </a:p>
        </p:txBody>
      </p:sp>
    </p:spTree>
    <p:extLst>
      <p:ext uri="{BB962C8B-B14F-4D97-AF65-F5344CB8AC3E}">
        <p14:creationId xmlns:p14="http://schemas.microsoft.com/office/powerpoint/2010/main" val="310235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BB88057-F8DD-D430-8A56-0156E453A9D3}"/>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787B67BB-D48B-4784-572A-6A8E59BAD41B}"/>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CB4C69E-9716-CC95-D0E3-41287147702C}"/>
              </a:ext>
            </a:extLst>
          </p:cNvPr>
          <p:cNvSpPr>
            <a:spLocks noGrp="1"/>
          </p:cNvSpPr>
          <p:nvPr>
            <p:ph type="dt" sz="half" idx="10"/>
          </p:nvPr>
        </p:nvSpPr>
        <p:spPr/>
        <p:txBody>
          <a:bodyPr/>
          <a:lstStyle/>
          <a:p>
            <a:fld id="{3FE23CD0-621B-40C6-BCE2-96802ABF8086}" type="datetimeFigureOut">
              <a:rPr kumimoji="1" lang="ja-JP" altLang="en-US" smtClean="0"/>
              <a:t>2025/9/29</a:t>
            </a:fld>
            <a:endParaRPr kumimoji="1" lang="ja-JP" altLang="en-US"/>
          </a:p>
        </p:txBody>
      </p:sp>
      <p:sp>
        <p:nvSpPr>
          <p:cNvPr id="5" name="フッター プレースホルダー 4">
            <a:extLst>
              <a:ext uri="{FF2B5EF4-FFF2-40B4-BE49-F238E27FC236}">
                <a16:creationId xmlns:a16="http://schemas.microsoft.com/office/drawing/2014/main" id="{3A7DD21D-C03B-173B-F5B3-6FA03EA105D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6B5E89A-6207-944E-48BF-AA580A7BF5DE}"/>
              </a:ext>
            </a:extLst>
          </p:cNvPr>
          <p:cNvSpPr>
            <a:spLocks noGrp="1"/>
          </p:cNvSpPr>
          <p:nvPr>
            <p:ph type="sldNum" sz="quarter" idx="12"/>
          </p:nvPr>
        </p:nvSpPr>
        <p:spPr/>
        <p:txBody>
          <a:bodyPr/>
          <a:lstStyle/>
          <a:p>
            <a:fld id="{0EC4C2E2-81B9-41E8-B85B-1E14E59867F0}" type="slidenum">
              <a:rPr kumimoji="1" lang="ja-JP" altLang="en-US" smtClean="0"/>
              <a:t>‹#›</a:t>
            </a:fld>
            <a:endParaRPr kumimoji="1" lang="ja-JP" altLang="en-US"/>
          </a:p>
        </p:txBody>
      </p:sp>
    </p:spTree>
    <p:extLst>
      <p:ext uri="{BB962C8B-B14F-4D97-AF65-F5344CB8AC3E}">
        <p14:creationId xmlns:p14="http://schemas.microsoft.com/office/powerpoint/2010/main" val="2083274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AD71B451-C0A5-8BA7-CE4B-0CEB9D5BF2E0}"/>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51A69CB-0D40-1B99-DA21-C612C8042491}"/>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DF0A3A8-B4C7-9B4C-3B50-FECE3DA4D3BC}"/>
              </a:ext>
            </a:extLst>
          </p:cNvPr>
          <p:cNvSpPr>
            <a:spLocks noGrp="1"/>
          </p:cNvSpPr>
          <p:nvPr>
            <p:ph type="dt" sz="half" idx="10"/>
          </p:nvPr>
        </p:nvSpPr>
        <p:spPr/>
        <p:txBody>
          <a:bodyPr/>
          <a:lstStyle/>
          <a:p>
            <a:fld id="{3FE23CD0-621B-40C6-BCE2-96802ABF8086}" type="datetimeFigureOut">
              <a:rPr kumimoji="1" lang="ja-JP" altLang="en-US" smtClean="0"/>
              <a:t>2025/9/29</a:t>
            </a:fld>
            <a:endParaRPr kumimoji="1" lang="ja-JP" altLang="en-US"/>
          </a:p>
        </p:txBody>
      </p:sp>
      <p:sp>
        <p:nvSpPr>
          <p:cNvPr id="5" name="フッター プレースホルダー 4">
            <a:extLst>
              <a:ext uri="{FF2B5EF4-FFF2-40B4-BE49-F238E27FC236}">
                <a16:creationId xmlns:a16="http://schemas.microsoft.com/office/drawing/2014/main" id="{3FDA9AAB-DEED-E93D-B016-E4767D3175C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8640D4C-3850-DCA1-F817-0EBA004D11F4}"/>
              </a:ext>
            </a:extLst>
          </p:cNvPr>
          <p:cNvSpPr>
            <a:spLocks noGrp="1"/>
          </p:cNvSpPr>
          <p:nvPr>
            <p:ph type="sldNum" sz="quarter" idx="12"/>
          </p:nvPr>
        </p:nvSpPr>
        <p:spPr/>
        <p:txBody>
          <a:bodyPr/>
          <a:lstStyle/>
          <a:p>
            <a:fld id="{0EC4C2E2-81B9-41E8-B85B-1E14E59867F0}" type="slidenum">
              <a:rPr kumimoji="1" lang="ja-JP" altLang="en-US" smtClean="0"/>
              <a:t>‹#›</a:t>
            </a:fld>
            <a:endParaRPr kumimoji="1" lang="ja-JP" altLang="en-US"/>
          </a:p>
        </p:txBody>
      </p:sp>
    </p:spTree>
    <p:extLst>
      <p:ext uri="{BB962C8B-B14F-4D97-AF65-F5344CB8AC3E}">
        <p14:creationId xmlns:p14="http://schemas.microsoft.com/office/powerpoint/2010/main" val="3895467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437C724-7E1E-178C-5A5A-4A719BC1A1D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7FFA136-AB1C-2660-A4AC-7917D1BC6205}"/>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AE5449E-BAC6-ADB4-CD8D-03DD06EBE479}"/>
              </a:ext>
            </a:extLst>
          </p:cNvPr>
          <p:cNvSpPr>
            <a:spLocks noGrp="1"/>
          </p:cNvSpPr>
          <p:nvPr>
            <p:ph type="dt" sz="half" idx="10"/>
          </p:nvPr>
        </p:nvSpPr>
        <p:spPr/>
        <p:txBody>
          <a:bodyPr/>
          <a:lstStyle/>
          <a:p>
            <a:fld id="{3FE23CD0-621B-40C6-BCE2-96802ABF8086}" type="datetimeFigureOut">
              <a:rPr kumimoji="1" lang="ja-JP" altLang="en-US" smtClean="0"/>
              <a:t>2025/9/29</a:t>
            </a:fld>
            <a:endParaRPr kumimoji="1" lang="ja-JP" altLang="en-US"/>
          </a:p>
        </p:txBody>
      </p:sp>
      <p:sp>
        <p:nvSpPr>
          <p:cNvPr id="5" name="フッター プレースホルダー 4">
            <a:extLst>
              <a:ext uri="{FF2B5EF4-FFF2-40B4-BE49-F238E27FC236}">
                <a16:creationId xmlns:a16="http://schemas.microsoft.com/office/drawing/2014/main" id="{6311C2AA-AE33-A575-CD63-F641294F876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74FB5E2-CE18-E2B1-41A6-E44118207FB3}"/>
              </a:ext>
            </a:extLst>
          </p:cNvPr>
          <p:cNvSpPr>
            <a:spLocks noGrp="1"/>
          </p:cNvSpPr>
          <p:nvPr>
            <p:ph type="sldNum" sz="quarter" idx="12"/>
          </p:nvPr>
        </p:nvSpPr>
        <p:spPr/>
        <p:txBody>
          <a:bodyPr/>
          <a:lstStyle/>
          <a:p>
            <a:fld id="{0EC4C2E2-81B9-41E8-B85B-1E14E59867F0}" type="slidenum">
              <a:rPr kumimoji="1" lang="ja-JP" altLang="en-US" smtClean="0"/>
              <a:t>‹#›</a:t>
            </a:fld>
            <a:endParaRPr kumimoji="1" lang="ja-JP" altLang="en-US"/>
          </a:p>
        </p:txBody>
      </p:sp>
    </p:spTree>
    <p:extLst>
      <p:ext uri="{BB962C8B-B14F-4D97-AF65-F5344CB8AC3E}">
        <p14:creationId xmlns:p14="http://schemas.microsoft.com/office/powerpoint/2010/main" val="508691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F5B0AC-25D3-E70A-59A4-900E99686E91}"/>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61EFE43-CD3A-6DB1-5F72-1A2443F9AC1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DAE6F2B2-1905-2FBD-1EF5-ED1E4838B4CC}"/>
              </a:ext>
            </a:extLst>
          </p:cNvPr>
          <p:cNvSpPr>
            <a:spLocks noGrp="1"/>
          </p:cNvSpPr>
          <p:nvPr>
            <p:ph type="dt" sz="half" idx="10"/>
          </p:nvPr>
        </p:nvSpPr>
        <p:spPr/>
        <p:txBody>
          <a:bodyPr/>
          <a:lstStyle/>
          <a:p>
            <a:fld id="{3FE23CD0-621B-40C6-BCE2-96802ABF8086}" type="datetimeFigureOut">
              <a:rPr kumimoji="1" lang="ja-JP" altLang="en-US" smtClean="0"/>
              <a:t>2025/9/29</a:t>
            </a:fld>
            <a:endParaRPr kumimoji="1" lang="ja-JP" altLang="en-US"/>
          </a:p>
        </p:txBody>
      </p:sp>
      <p:sp>
        <p:nvSpPr>
          <p:cNvPr id="5" name="フッター プレースホルダー 4">
            <a:extLst>
              <a:ext uri="{FF2B5EF4-FFF2-40B4-BE49-F238E27FC236}">
                <a16:creationId xmlns:a16="http://schemas.microsoft.com/office/drawing/2014/main" id="{07E8F2BB-1B5A-56DA-E2C2-460A645CF4A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86A3AC3-A0C3-51AC-B463-9B3ECE9FF9E8}"/>
              </a:ext>
            </a:extLst>
          </p:cNvPr>
          <p:cNvSpPr>
            <a:spLocks noGrp="1"/>
          </p:cNvSpPr>
          <p:nvPr>
            <p:ph type="sldNum" sz="quarter" idx="12"/>
          </p:nvPr>
        </p:nvSpPr>
        <p:spPr/>
        <p:txBody>
          <a:bodyPr/>
          <a:lstStyle/>
          <a:p>
            <a:fld id="{0EC4C2E2-81B9-41E8-B85B-1E14E59867F0}" type="slidenum">
              <a:rPr kumimoji="1" lang="ja-JP" altLang="en-US" smtClean="0"/>
              <a:t>‹#›</a:t>
            </a:fld>
            <a:endParaRPr kumimoji="1" lang="ja-JP" altLang="en-US"/>
          </a:p>
        </p:txBody>
      </p:sp>
    </p:spTree>
    <p:extLst>
      <p:ext uri="{BB962C8B-B14F-4D97-AF65-F5344CB8AC3E}">
        <p14:creationId xmlns:p14="http://schemas.microsoft.com/office/powerpoint/2010/main" val="581827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BAA784B-23AE-9278-942D-B84852B66F5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B554BA0-6FB3-EC3D-0646-F2F20467E77A}"/>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6F6F2381-8F10-5B57-A829-0757A8066515}"/>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2DBDF335-04D9-0FC7-6FC0-CE19086E4630}"/>
              </a:ext>
            </a:extLst>
          </p:cNvPr>
          <p:cNvSpPr>
            <a:spLocks noGrp="1"/>
          </p:cNvSpPr>
          <p:nvPr>
            <p:ph type="dt" sz="half" idx="10"/>
          </p:nvPr>
        </p:nvSpPr>
        <p:spPr/>
        <p:txBody>
          <a:bodyPr/>
          <a:lstStyle/>
          <a:p>
            <a:fld id="{3FE23CD0-621B-40C6-BCE2-96802ABF8086}" type="datetimeFigureOut">
              <a:rPr kumimoji="1" lang="ja-JP" altLang="en-US" smtClean="0"/>
              <a:t>2025/9/29</a:t>
            </a:fld>
            <a:endParaRPr kumimoji="1" lang="ja-JP" altLang="en-US"/>
          </a:p>
        </p:txBody>
      </p:sp>
      <p:sp>
        <p:nvSpPr>
          <p:cNvPr id="6" name="フッター プレースホルダー 5">
            <a:extLst>
              <a:ext uri="{FF2B5EF4-FFF2-40B4-BE49-F238E27FC236}">
                <a16:creationId xmlns:a16="http://schemas.microsoft.com/office/drawing/2014/main" id="{E8E2CF67-5A63-838E-3A2D-A499210AE0A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8535BB4-C5B4-06C5-2343-ECFE5B60D713}"/>
              </a:ext>
            </a:extLst>
          </p:cNvPr>
          <p:cNvSpPr>
            <a:spLocks noGrp="1"/>
          </p:cNvSpPr>
          <p:nvPr>
            <p:ph type="sldNum" sz="quarter" idx="12"/>
          </p:nvPr>
        </p:nvSpPr>
        <p:spPr/>
        <p:txBody>
          <a:bodyPr/>
          <a:lstStyle/>
          <a:p>
            <a:fld id="{0EC4C2E2-81B9-41E8-B85B-1E14E59867F0}" type="slidenum">
              <a:rPr kumimoji="1" lang="ja-JP" altLang="en-US" smtClean="0"/>
              <a:t>‹#›</a:t>
            </a:fld>
            <a:endParaRPr kumimoji="1" lang="ja-JP" altLang="en-US"/>
          </a:p>
        </p:txBody>
      </p:sp>
    </p:spTree>
    <p:extLst>
      <p:ext uri="{BB962C8B-B14F-4D97-AF65-F5344CB8AC3E}">
        <p14:creationId xmlns:p14="http://schemas.microsoft.com/office/powerpoint/2010/main" val="209760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9671524-CAD5-6212-5E1C-29A30E09449D}"/>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D613BCD-B85A-40BC-9A74-DF2318BED1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9603DEC5-EE93-140C-1C32-7742331A0712}"/>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0A65055A-3CFA-0E23-E57F-72748ECAA6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2A3BB442-C734-9005-ED26-943E9BA3CF47}"/>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BA086BA1-013D-159C-E38D-55F52CE0B4BE}"/>
              </a:ext>
            </a:extLst>
          </p:cNvPr>
          <p:cNvSpPr>
            <a:spLocks noGrp="1"/>
          </p:cNvSpPr>
          <p:nvPr>
            <p:ph type="dt" sz="half" idx="10"/>
          </p:nvPr>
        </p:nvSpPr>
        <p:spPr/>
        <p:txBody>
          <a:bodyPr/>
          <a:lstStyle/>
          <a:p>
            <a:fld id="{3FE23CD0-621B-40C6-BCE2-96802ABF8086}" type="datetimeFigureOut">
              <a:rPr kumimoji="1" lang="ja-JP" altLang="en-US" smtClean="0"/>
              <a:t>2025/9/29</a:t>
            </a:fld>
            <a:endParaRPr kumimoji="1" lang="ja-JP" altLang="en-US"/>
          </a:p>
        </p:txBody>
      </p:sp>
      <p:sp>
        <p:nvSpPr>
          <p:cNvPr id="8" name="フッター プレースホルダー 7">
            <a:extLst>
              <a:ext uri="{FF2B5EF4-FFF2-40B4-BE49-F238E27FC236}">
                <a16:creationId xmlns:a16="http://schemas.microsoft.com/office/drawing/2014/main" id="{2DDF74B7-4C55-DAAB-8F70-31BBD3035123}"/>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C3A576FF-82B6-8B79-2ABC-748E31F60C99}"/>
              </a:ext>
            </a:extLst>
          </p:cNvPr>
          <p:cNvSpPr>
            <a:spLocks noGrp="1"/>
          </p:cNvSpPr>
          <p:nvPr>
            <p:ph type="sldNum" sz="quarter" idx="12"/>
          </p:nvPr>
        </p:nvSpPr>
        <p:spPr/>
        <p:txBody>
          <a:bodyPr/>
          <a:lstStyle/>
          <a:p>
            <a:fld id="{0EC4C2E2-81B9-41E8-B85B-1E14E59867F0}" type="slidenum">
              <a:rPr kumimoji="1" lang="ja-JP" altLang="en-US" smtClean="0"/>
              <a:t>‹#›</a:t>
            </a:fld>
            <a:endParaRPr kumimoji="1" lang="ja-JP" altLang="en-US"/>
          </a:p>
        </p:txBody>
      </p:sp>
    </p:spTree>
    <p:extLst>
      <p:ext uri="{BB962C8B-B14F-4D97-AF65-F5344CB8AC3E}">
        <p14:creationId xmlns:p14="http://schemas.microsoft.com/office/powerpoint/2010/main" val="2642881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1C5FACF-E9B0-4EBC-17BF-D21D07FADFFF}"/>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139739F2-AFE9-732D-90BE-A94B670945F4}"/>
              </a:ext>
            </a:extLst>
          </p:cNvPr>
          <p:cNvSpPr>
            <a:spLocks noGrp="1"/>
          </p:cNvSpPr>
          <p:nvPr>
            <p:ph type="dt" sz="half" idx="10"/>
          </p:nvPr>
        </p:nvSpPr>
        <p:spPr/>
        <p:txBody>
          <a:bodyPr/>
          <a:lstStyle/>
          <a:p>
            <a:fld id="{3FE23CD0-621B-40C6-BCE2-96802ABF8086}" type="datetimeFigureOut">
              <a:rPr kumimoji="1" lang="ja-JP" altLang="en-US" smtClean="0"/>
              <a:t>2025/9/29</a:t>
            </a:fld>
            <a:endParaRPr kumimoji="1" lang="ja-JP" altLang="en-US"/>
          </a:p>
        </p:txBody>
      </p:sp>
      <p:sp>
        <p:nvSpPr>
          <p:cNvPr id="4" name="フッター プレースホルダー 3">
            <a:extLst>
              <a:ext uri="{FF2B5EF4-FFF2-40B4-BE49-F238E27FC236}">
                <a16:creationId xmlns:a16="http://schemas.microsoft.com/office/drawing/2014/main" id="{030C3156-A328-62B8-D325-CA0A8C4BD268}"/>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FF814677-DA14-7250-9EFC-29D80340EAFB}"/>
              </a:ext>
            </a:extLst>
          </p:cNvPr>
          <p:cNvSpPr>
            <a:spLocks noGrp="1"/>
          </p:cNvSpPr>
          <p:nvPr>
            <p:ph type="sldNum" sz="quarter" idx="12"/>
          </p:nvPr>
        </p:nvSpPr>
        <p:spPr/>
        <p:txBody>
          <a:bodyPr/>
          <a:lstStyle/>
          <a:p>
            <a:fld id="{0EC4C2E2-81B9-41E8-B85B-1E14E59867F0}" type="slidenum">
              <a:rPr kumimoji="1" lang="ja-JP" altLang="en-US" smtClean="0"/>
              <a:t>‹#›</a:t>
            </a:fld>
            <a:endParaRPr kumimoji="1" lang="ja-JP" altLang="en-US"/>
          </a:p>
        </p:txBody>
      </p:sp>
    </p:spTree>
    <p:extLst>
      <p:ext uri="{BB962C8B-B14F-4D97-AF65-F5344CB8AC3E}">
        <p14:creationId xmlns:p14="http://schemas.microsoft.com/office/powerpoint/2010/main" val="167268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3A719F4E-4BB9-3D47-ACB3-F50BA12AF0D3}"/>
              </a:ext>
            </a:extLst>
          </p:cNvPr>
          <p:cNvSpPr>
            <a:spLocks noGrp="1"/>
          </p:cNvSpPr>
          <p:nvPr>
            <p:ph type="dt" sz="half" idx="10"/>
          </p:nvPr>
        </p:nvSpPr>
        <p:spPr/>
        <p:txBody>
          <a:bodyPr/>
          <a:lstStyle/>
          <a:p>
            <a:fld id="{3FE23CD0-621B-40C6-BCE2-96802ABF8086}" type="datetimeFigureOut">
              <a:rPr kumimoji="1" lang="ja-JP" altLang="en-US" smtClean="0"/>
              <a:t>2025/9/29</a:t>
            </a:fld>
            <a:endParaRPr kumimoji="1" lang="ja-JP" altLang="en-US"/>
          </a:p>
        </p:txBody>
      </p:sp>
      <p:sp>
        <p:nvSpPr>
          <p:cNvPr id="3" name="フッター プレースホルダー 2">
            <a:extLst>
              <a:ext uri="{FF2B5EF4-FFF2-40B4-BE49-F238E27FC236}">
                <a16:creationId xmlns:a16="http://schemas.microsoft.com/office/drawing/2014/main" id="{8F6F3F25-6C71-EC42-10AB-A65E35138435}"/>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8CB2736E-7750-8C9A-E916-D2FDFE1BC809}"/>
              </a:ext>
            </a:extLst>
          </p:cNvPr>
          <p:cNvSpPr>
            <a:spLocks noGrp="1"/>
          </p:cNvSpPr>
          <p:nvPr>
            <p:ph type="sldNum" sz="quarter" idx="12"/>
          </p:nvPr>
        </p:nvSpPr>
        <p:spPr/>
        <p:txBody>
          <a:bodyPr/>
          <a:lstStyle/>
          <a:p>
            <a:fld id="{0EC4C2E2-81B9-41E8-B85B-1E14E59867F0}" type="slidenum">
              <a:rPr kumimoji="1" lang="ja-JP" altLang="en-US" smtClean="0"/>
              <a:t>‹#›</a:t>
            </a:fld>
            <a:endParaRPr kumimoji="1" lang="ja-JP" altLang="en-US"/>
          </a:p>
        </p:txBody>
      </p:sp>
    </p:spTree>
    <p:extLst>
      <p:ext uri="{BB962C8B-B14F-4D97-AF65-F5344CB8AC3E}">
        <p14:creationId xmlns:p14="http://schemas.microsoft.com/office/powerpoint/2010/main" val="369116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CF19EE4-890F-193A-165A-0119C2370F4B}"/>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2242902-8FA0-EA27-C8E7-3ABAA8D507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B3A0942A-345F-1EC9-9E6F-E0C5D658DE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F9A4AF3-6FEA-A666-CC12-09FAFEB516C0}"/>
              </a:ext>
            </a:extLst>
          </p:cNvPr>
          <p:cNvSpPr>
            <a:spLocks noGrp="1"/>
          </p:cNvSpPr>
          <p:nvPr>
            <p:ph type="dt" sz="half" idx="10"/>
          </p:nvPr>
        </p:nvSpPr>
        <p:spPr/>
        <p:txBody>
          <a:bodyPr/>
          <a:lstStyle/>
          <a:p>
            <a:fld id="{3FE23CD0-621B-40C6-BCE2-96802ABF8086}" type="datetimeFigureOut">
              <a:rPr kumimoji="1" lang="ja-JP" altLang="en-US" smtClean="0"/>
              <a:t>2025/9/29</a:t>
            </a:fld>
            <a:endParaRPr kumimoji="1" lang="ja-JP" altLang="en-US"/>
          </a:p>
        </p:txBody>
      </p:sp>
      <p:sp>
        <p:nvSpPr>
          <p:cNvPr id="6" name="フッター プレースホルダー 5">
            <a:extLst>
              <a:ext uri="{FF2B5EF4-FFF2-40B4-BE49-F238E27FC236}">
                <a16:creationId xmlns:a16="http://schemas.microsoft.com/office/drawing/2014/main" id="{55DBBE8E-4D0C-DA87-19E9-AD278D93E82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493AA65-C936-2774-EE07-15F9AE3979F9}"/>
              </a:ext>
            </a:extLst>
          </p:cNvPr>
          <p:cNvSpPr>
            <a:spLocks noGrp="1"/>
          </p:cNvSpPr>
          <p:nvPr>
            <p:ph type="sldNum" sz="quarter" idx="12"/>
          </p:nvPr>
        </p:nvSpPr>
        <p:spPr/>
        <p:txBody>
          <a:bodyPr/>
          <a:lstStyle/>
          <a:p>
            <a:fld id="{0EC4C2E2-81B9-41E8-B85B-1E14E59867F0}" type="slidenum">
              <a:rPr kumimoji="1" lang="ja-JP" altLang="en-US" smtClean="0"/>
              <a:t>‹#›</a:t>
            </a:fld>
            <a:endParaRPr kumimoji="1" lang="ja-JP" altLang="en-US"/>
          </a:p>
        </p:txBody>
      </p:sp>
    </p:spTree>
    <p:extLst>
      <p:ext uri="{BB962C8B-B14F-4D97-AF65-F5344CB8AC3E}">
        <p14:creationId xmlns:p14="http://schemas.microsoft.com/office/powerpoint/2010/main" val="882715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B4280A4-E866-C8D5-E38D-A52352C4A232}"/>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EDF2F370-8189-7342-D65B-38F883C28C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CFE4FC41-0085-9DFB-12F2-1076020E48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16566F41-2802-D181-EE53-A902D848650F}"/>
              </a:ext>
            </a:extLst>
          </p:cNvPr>
          <p:cNvSpPr>
            <a:spLocks noGrp="1"/>
          </p:cNvSpPr>
          <p:nvPr>
            <p:ph type="dt" sz="half" idx="10"/>
          </p:nvPr>
        </p:nvSpPr>
        <p:spPr/>
        <p:txBody>
          <a:bodyPr/>
          <a:lstStyle/>
          <a:p>
            <a:fld id="{3FE23CD0-621B-40C6-BCE2-96802ABF8086}" type="datetimeFigureOut">
              <a:rPr kumimoji="1" lang="ja-JP" altLang="en-US" smtClean="0"/>
              <a:t>2025/9/29</a:t>
            </a:fld>
            <a:endParaRPr kumimoji="1" lang="ja-JP" altLang="en-US"/>
          </a:p>
        </p:txBody>
      </p:sp>
      <p:sp>
        <p:nvSpPr>
          <p:cNvPr id="6" name="フッター プレースホルダー 5">
            <a:extLst>
              <a:ext uri="{FF2B5EF4-FFF2-40B4-BE49-F238E27FC236}">
                <a16:creationId xmlns:a16="http://schemas.microsoft.com/office/drawing/2014/main" id="{1760AFB8-B6C7-D420-99F8-49DBACEF6F5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AF629CF-9F61-0005-E339-E77BAFEC6EBA}"/>
              </a:ext>
            </a:extLst>
          </p:cNvPr>
          <p:cNvSpPr>
            <a:spLocks noGrp="1"/>
          </p:cNvSpPr>
          <p:nvPr>
            <p:ph type="sldNum" sz="quarter" idx="12"/>
          </p:nvPr>
        </p:nvSpPr>
        <p:spPr/>
        <p:txBody>
          <a:bodyPr/>
          <a:lstStyle/>
          <a:p>
            <a:fld id="{0EC4C2E2-81B9-41E8-B85B-1E14E59867F0}" type="slidenum">
              <a:rPr kumimoji="1" lang="ja-JP" altLang="en-US" smtClean="0"/>
              <a:t>‹#›</a:t>
            </a:fld>
            <a:endParaRPr kumimoji="1" lang="ja-JP" altLang="en-US"/>
          </a:p>
        </p:txBody>
      </p:sp>
    </p:spTree>
    <p:extLst>
      <p:ext uri="{BB962C8B-B14F-4D97-AF65-F5344CB8AC3E}">
        <p14:creationId xmlns:p14="http://schemas.microsoft.com/office/powerpoint/2010/main" val="2835779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34700A4D-2C5F-64AB-B37A-E015A2BFC2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A1001D9-4C8C-24CD-F4F5-20528957D8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726A4AD-B588-57F4-91FB-D21987D903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FE23CD0-621B-40C6-BCE2-96802ABF8086}" type="datetimeFigureOut">
              <a:rPr kumimoji="1" lang="ja-JP" altLang="en-US" smtClean="0"/>
              <a:t>2025/9/29</a:t>
            </a:fld>
            <a:endParaRPr kumimoji="1" lang="ja-JP" altLang="en-US"/>
          </a:p>
        </p:txBody>
      </p:sp>
      <p:sp>
        <p:nvSpPr>
          <p:cNvPr id="5" name="フッター プレースホルダー 4">
            <a:extLst>
              <a:ext uri="{FF2B5EF4-FFF2-40B4-BE49-F238E27FC236}">
                <a16:creationId xmlns:a16="http://schemas.microsoft.com/office/drawing/2014/main" id="{13D0F2C4-D0A2-3C2A-623C-2F696F40FA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0B25070C-E8F9-E875-FAC6-4B6E9748AE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EC4C2E2-81B9-41E8-B85B-1E14E59867F0}" type="slidenum">
              <a:rPr kumimoji="1" lang="ja-JP" altLang="en-US" smtClean="0"/>
              <a:t>‹#›</a:t>
            </a:fld>
            <a:endParaRPr kumimoji="1" lang="ja-JP" altLang="en-US"/>
          </a:p>
        </p:txBody>
      </p:sp>
    </p:spTree>
    <p:extLst>
      <p:ext uri="{BB962C8B-B14F-4D97-AF65-F5344CB8AC3E}">
        <p14:creationId xmlns:p14="http://schemas.microsoft.com/office/powerpoint/2010/main" val="42488527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customXml" Target="../ink/ink19.xml"/><Relationship Id="rId13" Type="http://schemas.openxmlformats.org/officeDocument/2006/relationships/customXml" Target="../ink/ink22.xml"/><Relationship Id="rId18" Type="http://schemas.openxmlformats.org/officeDocument/2006/relationships/image" Target="../media/image50.png"/><Relationship Id="rId26" Type="http://schemas.openxmlformats.org/officeDocument/2006/relationships/image" Target="../media/image54.png"/><Relationship Id="rId39" Type="http://schemas.openxmlformats.org/officeDocument/2006/relationships/customXml" Target="../ink/ink35.xml"/><Relationship Id="rId3" Type="http://schemas.openxmlformats.org/officeDocument/2006/relationships/image" Target="../media/image17.png"/><Relationship Id="rId21" Type="http://schemas.openxmlformats.org/officeDocument/2006/relationships/customXml" Target="../ink/ink26.xml"/><Relationship Id="rId34" Type="http://schemas.openxmlformats.org/officeDocument/2006/relationships/image" Target="../media/image58.png"/><Relationship Id="rId42" Type="http://schemas.openxmlformats.org/officeDocument/2006/relationships/image" Target="../media/image62.png"/><Relationship Id="rId47" Type="http://schemas.openxmlformats.org/officeDocument/2006/relationships/customXml" Target="../ink/ink39.xml"/><Relationship Id="rId7" Type="http://schemas.openxmlformats.org/officeDocument/2006/relationships/image" Target="../media/image45.png"/><Relationship Id="rId12" Type="http://schemas.openxmlformats.org/officeDocument/2006/relationships/image" Target="../media/image47.png"/><Relationship Id="rId17" Type="http://schemas.openxmlformats.org/officeDocument/2006/relationships/customXml" Target="../ink/ink24.xml"/><Relationship Id="rId25" Type="http://schemas.openxmlformats.org/officeDocument/2006/relationships/customXml" Target="../ink/ink28.xml"/><Relationship Id="rId33" Type="http://schemas.openxmlformats.org/officeDocument/2006/relationships/customXml" Target="../ink/ink32.xml"/><Relationship Id="rId38" Type="http://schemas.openxmlformats.org/officeDocument/2006/relationships/image" Target="../media/image60.png"/><Relationship Id="rId46" Type="http://schemas.openxmlformats.org/officeDocument/2006/relationships/image" Target="../media/image64.png"/><Relationship Id="rId2" Type="http://schemas.openxmlformats.org/officeDocument/2006/relationships/image" Target="../media/image42.png"/><Relationship Id="rId16" Type="http://schemas.openxmlformats.org/officeDocument/2006/relationships/image" Target="../media/image49.png"/><Relationship Id="rId20" Type="http://schemas.openxmlformats.org/officeDocument/2006/relationships/image" Target="../media/image51.png"/><Relationship Id="rId29" Type="http://schemas.openxmlformats.org/officeDocument/2006/relationships/customXml" Target="../ink/ink30.xml"/><Relationship Id="rId41" Type="http://schemas.openxmlformats.org/officeDocument/2006/relationships/customXml" Target="../ink/ink36.xml"/><Relationship Id="rId1" Type="http://schemas.openxmlformats.org/officeDocument/2006/relationships/slideLayout" Target="../slideLayouts/slideLayout1.xml"/><Relationship Id="rId6" Type="http://schemas.openxmlformats.org/officeDocument/2006/relationships/customXml" Target="../ink/ink18.xml"/><Relationship Id="rId11" Type="http://schemas.openxmlformats.org/officeDocument/2006/relationships/customXml" Target="../ink/ink21.xml"/><Relationship Id="rId24" Type="http://schemas.openxmlformats.org/officeDocument/2006/relationships/image" Target="../media/image53.png"/><Relationship Id="rId32" Type="http://schemas.openxmlformats.org/officeDocument/2006/relationships/image" Target="../media/image57.png"/><Relationship Id="rId37" Type="http://schemas.openxmlformats.org/officeDocument/2006/relationships/customXml" Target="../ink/ink34.xml"/><Relationship Id="rId40" Type="http://schemas.openxmlformats.org/officeDocument/2006/relationships/image" Target="../media/image61.png"/><Relationship Id="rId45" Type="http://schemas.openxmlformats.org/officeDocument/2006/relationships/customXml" Target="../ink/ink38.xml"/><Relationship Id="rId5" Type="http://schemas.openxmlformats.org/officeDocument/2006/relationships/image" Target="../media/image44.png"/><Relationship Id="rId15" Type="http://schemas.openxmlformats.org/officeDocument/2006/relationships/customXml" Target="../ink/ink23.xml"/><Relationship Id="rId23" Type="http://schemas.openxmlformats.org/officeDocument/2006/relationships/customXml" Target="../ink/ink27.xml"/><Relationship Id="rId28" Type="http://schemas.openxmlformats.org/officeDocument/2006/relationships/image" Target="../media/image55.png"/><Relationship Id="rId36" Type="http://schemas.openxmlformats.org/officeDocument/2006/relationships/image" Target="../media/image59.png"/><Relationship Id="rId10" Type="http://schemas.openxmlformats.org/officeDocument/2006/relationships/image" Target="../media/image46.png"/><Relationship Id="rId19" Type="http://schemas.openxmlformats.org/officeDocument/2006/relationships/customXml" Target="../ink/ink25.xml"/><Relationship Id="rId31" Type="http://schemas.openxmlformats.org/officeDocument/2006/relationships/customXml" Target="../ink/ink31.xml"/><Relationship Id="rId44" Type="http://schemas.openxmlformats.org/officeDocument/2006/relationships/image" Target="../media/image63.png"/><Relationship Id="rId4" Type="http://schemas.openxmlformats.org/officeDocument/2006/relationships/customXml" Target="../ink/ink17.xml"/><Relationship Id="rId9" Type="http://schemas.openxmlformats.org/officeDocument/2006/relationships/customXml" Target="../ink/ink20.xml"/><Relationship Id="rId14" Type="http://schemas.openxmlformats.org/officeDocument/2006/relationships/image" Target="../media/image48.png"/><Relationship Id="rId22" Type="http://schemas.openxmlformats.org/officeDocument/2006/relationships/image" Target="../media/image52.png"/><Relationship Id="rId27" Type="http://schemas.openxmlformats.org/officeDocument/2006/relationships/customXml" Target="../ink/ink29.xml"/><Relationship Id="rId30" Type="http://schemas.openxmlformats.org/officeDocument/2006/relationships/image" Target="../media/image56.png"/><Relationship Id="rId35" Type="http://schemas.openxmlformats.org/officeDocument/2006/relationships/customXml" Target="../ink/ink33.xml"/><Relationship Id="rId43" Type="http://schemas.openxmlformats.org/officeDocument/2006/relationships/customXml" Target="../ink/ink37.xml"/><Relationship Id="rId48" Type="http://schemas.openxmlformats.org/officeDocument/2006/relationships/image" Target="../media/image6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43.png"/><Relationship Id="rId1" Type="http://schemas.openxmlformats.org/officeDocument/2006/relationships/slideLayout" Target="../slideLayouts/slideLayout2.xml"/><Relationship Id="rId5" Type="http://schemas.openxmlformats.org/officeDocument/2006/relationships/image" Target="../media/image68.png"/><Relationship Id="rId4" Type="http://schemas.openxmlformats.org/officeDocument/2006/relationships/image" Target="../media/image67.png"/></Relationships>
</file>

<file path=ppt/slides/_rels/slide2.xml.rels><?xml version="1.0" encoding="UTF-8" standalone="yes"?>
<Relationships xmlns="http://schemas.openxmlformats.org/package/2006/relationships"><Relationship Id="rId8" Type="http://schemas.openxmlformats.org/officeDocument/2006/relationships/image" Target="../media/image2.jpg"/><Relationship Id="rId13" Type="http://schemas.openxmlformats.org/officeDocument/2006/relationships/image" Target="../media/image7.jp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5.gif"/><Relationship Id="rId5" Type="http://schemas.openxmlformats.org/officeDocument/2006/relationships/diagramQuickStyle" Target="../diagrams/quickStyle1.xml"/><Relationship Id="rId10" Type="http://schemas.openxmlformats.org/officeDocument/2006/relationships/image" Target="../media/image4.jpg"/><Relationship Id="rId4" Type="http://schemas.openxmlformats.org/officeDocument/2006/relationships/diagramLayout" Target="../diagrams/layout1.xml"/><Relationship Id="rId9" Type="http://schemas.openxmlformats.org/officeDocument/2006/relationships/image" Target="../media/image3.jp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s://www.wrdglasstools.com/products/wrd-epump/" TargetMode="Externa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20.png"/><Relationship Id="rId18" Type="http://schemas.openxmlformats.org/officeDocument/2006/relationships/customXml" Target="../ink/ink8.xml"/><Relationship Id="rId26" Type="http://schemas.openxmlformats.org/officeDocument/2006/relationships/customXml" Target="../ink/ink12.xml"/><Relationship Id="rId3" Type="http://schemas.openxmlformats.org/officeDocument/2006/relationships/image" Target="../media/image17.png"/><Relationship Id="rId21" Type="http://schemas.openxmlformats.org/officeDocument/2006/relationships/image" Target="../media/image24.png"/><Relationship Id="rId7" Type="http://schemas.openxmlformats.org/officeDocument/2006/relationships/image" Target="../media/image170.png"/><Relationship Id="rId12" Type="http://schemas.openxmlformats.org/officeDocument/2006/relationships/customXml" Target="../ink/ink5.xml"/><Relationship Id="rId17" Type="http://schemas.openxmlformats.org/officeDocument/2006/relationships/image" Target="../media/image22.png"/><Relationship Id="rId25" Type="http://schemas.openxmlformats.org/officeDocument/2006/relationships/image" Target="../media/image26.png"/><Relationship Id="rId33" Type="http://schemas.openxmlformats.org/officeDocument/2006/relationships/image" Target="../media/image30.png"/><Relationship Id="rId2" Type="http://schemas.openxmlformats.org/officeDocument/2006/relationships/image" Target="../media/image16.png"/><Relationship Id="rId16" Type="http://schemas.openxmlformats.org/officeDocument/2006/relationships/customXml" Target="../ink/ink7.xml"/><Relationship Id="rId20" Type="http://schemas.openxmlformats.org/officeDocument/2006/relationships/customXml" Target="../ink/ink9.xml"/><Relationship Id="rId29" Type="http://schemas.openxmlformats.org/officeDocument/2006/relationships/image" Target="../media/image28.png"/><Relationship Id="rId1" Type="http://schemas.openxmlformats.org/officeDocument/2006/relationships/slideLayout" Target="../slideLayouts/slideLayout1.xml"/><Relationship Id="rId6" Type="http://schemas.openxmlformats.org/officeDocument/2006/relationships/customXml" Target="../ink/ink2.xml"/><Relationship Id="rId11" Type="http://schemas.openxmlformats.org/officeDocument/2006/relationships/image" Target="../media/image19.png"/><Relationship Id="rId24" Type="http://schemas.openxmlformats.org/officeDocument/2006/relationships/customXml" Target="../ink/ink11.xml"/><Relationship Id="rId32" Type="http://schemas.openxmlformats.org/officeDocument/2006/relationships/customXml" Target="../ink/ink15.xml"/><Relationship Id="rId5" Type="http://schemas.openxmlformats.org/officeDocument/2006/relationships/image" Target="../media/image160.png"/><Relationship Id="rId15" Type="http://schemas.openxmlformats.org/officeDocument/2006/relationships/image" Target="../media/image21.png"/><Relationship Id="rId23" Type="http://schemas.openxmlformats.org/officeDocument/2006/relationships/image" Target="../media/image25.png"/><Relationship Id="rId28" Type="http://schemas.openxmlformats.org/officeDocument/2006/relationships/customXml" Target="../ink/ink13.xml"/><Relationship Id="rId10" Type="http://schemas.openxmlformats.org/officeDocument/2006/relationships/customXml" Target="../ink/ink4.xml"/><Relationship Id="rId19" Type="http://schemas.openxmlformats.org/officeDocument/2006/relationships/image" Target="../media/image23.png"/><Relationship Id="rId31" Type="http://schemas.openxmlformats.org/officeDocument/2006/relationships/image" Target="../media/image29.png"/><Relationship Id="rId4" Type="http://schemas.openxmlformats.org/officeDocument/2006/relationships/customXml" Target="../ink/ink1.xml"/><Relationship Id="rId9" Type="http://schemas.openxmlformats.org/officeDocument/2006/relationships/image" Target="../media/image18.png"/><Relationship Id="rId14" Type="http://schemas.openxmlformats.org/officeDocument/2006/relationships/customXml" Target="../ink/ink6.xml"/><Relationship Id="rId22" Type="http://schemas.openxmlformats.org/officeDocument/2006/relationships/customXml" Target="../ink/ink10.xml"/><Relationship Id="rId27" Type="http://schemas.openxmlformats.org/officeDocument/2006/relationships/image" Target="../media/image27.png"/><Relationship Id="rId30" Type="http://schemas.openxmlformats.org/officeDocument/2006/relationships/customXml" Target="../ink/ink14.xml"/></Relationships>
</file>

<file path=ppt/slides/_rels/slide8.xml.rels><?xml version="1.0" encoding="UTF-8" standalone="yes"?>
<Relationships xmlns="http://schemas.openxmlformats.org/package/2006/relationships"><Relationship Id="rId3" Type="http://schemas.openxmlformats.org/officeDocument/2006/relationships/image" Target="../media/image32.JPG"/><Relationship Id="rId7" Type="http://schemas.openxmlformats.org/officeDocument/2006/relationships/image" Target="../media/image35.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customXml" Target="../ink/ink16.xml"/><Relationship Id="rId5" Type="http://schemas.openxmlformats.org/officeDocument/2006/relationships/image" Target="../media/image17.png"/><Relationship Id="rId4" Type="http://schemas.openxmlformats.org/officeDocument/2006/relationships/image" Target="../media/image33.JPG"/></Relationships>
</file>

<file path=ppt/slides/_rels/slide9.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A292AEA-2528-46C0-B426-95822B6141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8B7B198-E4DF-43CD-AD8C-199884323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2" name="Freeform: Shape 11">
            <a:extLst>
              <a:ext uri="{FF2B5EF4-FFF2-40B4-BE49-F238E27FC236}">
                <a16:creationId xmlns:a16="http://schemas.microsoft.com/office/drawing/2014/main" id="{2BE67753-EA0E-4819-8D22-0B6600CF7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96934" y="3984"/>
            <a:ext cx="9376632" cy="6858000"/>
          </a:xfrm>
          <a:custGeom>
            <a:avLst/>
            <a:gdLst>
              <a:gd name="connsiteX0" fmla="*/ 1691615 w 9376632"/>
              <a:gd name="connsiteY0" fmla="*/ 0 h 6858000"/>
              <a:gd name="connsiteX1" fmla="*/ 7685017 w 9376632"/>
              <a:gd name="connsiteY1" fmla="*/ 0 h 6858000"/>
              <a:gd name="connsiteX2" fmla="*/ 7840634 w 9376632"/>
              <a:gd name="connsiteY2" fmla="*/ 134799 h 6858000"/>
              <a:gd name="connsiteX3" fmla="*/ 9376632 w 9376632"/>
              <a:gd name="connsiteY3" fmla="*/ 3605175 h 6858000"/>
              <a:gd name="connsiteX4" fmla="*/ 8158692 w 9376632"/>
              <a:gd name="connsiteY4" fmla="*/ 6757493 h 6858000"/>
              <a:gd name="connsiteX5" fmla="*/ 8062868 w 9376632"/>
              <a:gd name="connsiteY5" fmla="*/ 6858000 h 6858000"/>
              <a:gd name="connsiteX6" fmla="*/ 1313765 w 9376632"/>
              <a:gd name="connsiteY6" fmla="*/ 6858000 h 6858000"/>
              <a:gd name="connsiteX7" fmla="*/ 1217940 w 9376632"/>
              <a:gd name="connsiteY7" fmla="*/ 6757493 h 6858000"/>
              <a:gd name="connsiteX8" fmla="*/ 0 w 9376632"/>
              <a:gd name="connsiteY8" fmla="*/ 3605175 h 6858000"/>
              <a:gd name="connsiteX9" fmla="*/ 1535999 w 9376632"/>
              <a:gd name="connsiteY9" fmla="*/ 13479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76632" h="6858000">
                <a:moveTo>
                  <a:pt x="1691615" y="0"/>
                </a:moveTo>
                <a:lnTo>
                  <a:pt x="7685017" y="0"/>
                </a:lnTo>
                <a:lnTo>
                  <a:pt x="7840634" y="134799"/>
                </a:lnTo>
                <a:cubicBezTo>
                  <a:pt x="8784230" y="992423"/>
                  <a:pt x="9376632" y="2229618"/>
                  <a:pt x="9376632" y="3605175"/>
                </a:cubicBezTo>
                <a:cubicBezTo>
                  <a:pt x="9376632" y="4818903"/>
                  <a:pt x="8915419" y="5924908"/>
                  <a:pt x="8158692" y="6757493"/>
                </a:cubicBezTo>
                <a:lnTo>
                  <a:pt x="8062868" y="6858000"/>
                </a:lnTo>
                <a:lnTo>
                  <a:pt x="1313765" y="6858000"/>
                </a:lnTo>
                <a:lnTo>
                  <a:pt x="1217940" y="6757493"/>
                </a:lnTo>
                <a:cubicBezTo>
                  <a:pt x="461213" y="5924908"/>
                  <a:pt x="0" y="4818903"/>
                  <a:pt x="0" y="3605175"/>
                </a:cubicBezTo>
                <a:cubicBezTo>
                  <a:pt x="0" y="2229618"/>
                  <a:pt x="592403" y="992423"/>
                  <a:pt x="1535999" y="134799"/>
                </a:cubicBezTo>
                <a:close/>
              </a:path>
            </a:pathLst>
          </a:cu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D76D63AC-0421-45EC-B383-E79A61A78C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6937"/>
            <a:chExt cx="9772765" cy="6858000"/>
          </a:xfrm>
          <a:solidFill>
            <a:schemeClr val="bg1">
              <a:alpha val="30000"/>
            </a:schemeClr>
          </a:solidFill>
        </p:grpSpPr>
        <p:sp>
          <p:nvSpPr>
            <p:cNvPr id="15" name="Freeform: Shape 14">
              <a:extLst>
                <a:ext uri="{FF2B5EF4-FFF2-40B4-BE49-F238E27FC236}">
                  <a16:creationId xmlns:a16="http://schemas.microsoft.com/office/drawing/2014/main" id="{B997A32E-7032-4107-9C8B-99DB59EDD5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943BB27F-1470-42CA-91FF-D94BC691C8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E997B002-17FD-47B3-A06A-76802FE15C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E401EA35-9D2E-43B7-860F-EBB8A6C3E0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F8C44827-3D81-4FF9-B4A5-5650D1B20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Shape 19">
              <a:extLst>
                <a:ext uri="{FF2B5EF4-FFF2-40B4-BE49-F238E27FC236}">
                  <a16:creationId xmlns:a16="http://schemas.microsoft.com/office/drawing/2014/main" id="{F613D97F-F6DF-4D32-AD91-209A80E7A2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6937"/>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82B0ED5C-927D-4C5F-8F27-1B403820B9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6937"/>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grpSp>
      <p:sp>
        <p:nvSpPr>
          <p:cNvPr id="2" name="タイトル 1">
            <a:extLst>
              <a:ext uri="{FF2B5EF4-FFF2-40B4-BE49-F238E27FC236}">
                <a16:creationId xmlns:a16="http://schemas.microsoft.com/office/drawing/2014/main" id="{D15A06A6-7C23-D23C-57F6-5D0BD217DD1A}"/>
              </a:ext>
            </a:extLst>
          </p:cNvPr>
          <p:cNvSpPr>
            <a:spLocks noGrp="1"/>
          </p:cNvSpPr>
          <p:nvPr>
            <p:ph type="ctrTitle"/>
          </p:nvPr>
        </p:nvSpPr>
        <p:spPr>
          <a:xfrm>
            <a:off x="3038764" y="1542402"/>
            <a:ext cx="5809672" cy="2387918"/>
          </a:xfrm>
        </p:spPr>
        <p:txBody>
          <a:bodyPr anchor="b">
            <a:normAutofit/>
          </a:bodyPr>
          <a:lstStyle/>
          <a:p>
            <a:r>
              <a:rPr kumimoji="1" lang="en-US" altLang="ja-JP" sz="5200" dirty="0">
                <a:solidFill>
                  <a:schemeClr val="tx2"/>
                </a:solidFill>
              </a:rPr>
              <a:t>JAGU</a:t>
            </a:r>
            <a:r>
              <a:rPr kumimoji="1" lang="ja-JP" altLang="en-US" sz="5200" dirty="0">
                <a:solidFill>
                  <a:schemeClr val="tx2"/>
                </a:solidFill>
              </a:rPr>
              <a:t>関東甲信越様講習会</a:t>
            </a:r>
          </a:p>
        </p:txBody>
      </p:sp>
      <p:sp>
        <p:nvSpPr>
          <p:cNvPr id="3" name="字幕 2">
            <a:extLst>
              <a:ext uri="{FF2B5EF4-FFF2-40B4-BE49-F238E27FC236}">
                <a16:creationId xmlns:a16="http://schemas.microsoft.com/office/drawing/2014/main" id="{843CED31-51BB-945B-66EB-1AF01F6B1623}"/>
              </a:ext>
            </a:extLst>
          </p:cNvPr>
          <p:cNvSpPr>
            <a:spLocks noGrp="1"/>
          </p:cNvSpPr>
          <p:nvPr>
            <p:ph type="subTitle" idx="1"/>
          </p:nvPr>
        </p:nvSpPr>
        <p:spPr>
          <a:xfrm>
            <a:off x="3502135" y="4001587"/>
            <a:ext cx="5188034" cy="682079"/>
          </a:xfrm>
        </p:spPr>
        <p:txBody>
          <a:bodyPr>
            <a:normAutofit/>
          </a:bodyPr>
          <a:lstStyle/>
          <a:p>
            <a:r>
              <a:rPr kumimoji="1" lang="en-US" altLang="ja-JP" sz="1500">
                <a:solidFill>
                  <a:schemeClr val="tx2"/>
                </a:solidFill>
              </a:rPr>
              <a:t>WRD</a:t>
            </a:r>
            <a:r>
              <a:rPr kumimoji="1" lang="ja-JP" altLang="en-US" sz="1500">
                <a:solidFill>
                  <a:schemeClr val="tx2"/>
                </a:solidFill>
              </a:rPr>
              <a:t>　</a:t>
            </a:r>
            <a:r>
              <a:rPr kumimoji="1" lang="en-US" altLang="ja-JP" sz="1500">
                <a:solidFill>
                  <a:schemeClr val="tx2"/>
                </a:solidFill>
              </a:rPr>
              <a:t>ORANGE</a:t>
            </a:r>
            <a:r>
              <a:rPr lang="ja-JP" altLang="en-US" sz="1500">
                <a:solidFill>
                  <a:schemeClr val="tx2"/>
                </a:solidFill>
              </a:rPr>
              <a:t> </a:t>
            </a:r>
            <a:r>
              <a:rPr kumimoji="1" lang="en-US" altLang="ja-JP" sz="1500">
                <a:solidFill>
                  <a:schemeClr val="tx2"/>
                </a:solidFill>
              </a:rPr>
              <a:t>BAT</a:t>
            </a:r>
            <a:r>
              <a:rPr kumimoji="1" lang="ja-JP" altLang="en-US" sz="1500">
                <a:solidFill>
                  <a:schemeClr val="tx2"/>
                </a:solidFill>
              </a:rPr>
              <a:t>　技術講習会</a:t>
            </a:r>
            <a:endParaRPr kumimoji="1" lang="en-US" altLang="ja-JP" sz="1500">
              <a:solidFill>
                <a:schemeClr val="tx2"/>
              </a:solidFill>
            </a:endParaRPr>
          </a:p>
          <a:p>
            <a:r>
              <a:rPr lang="en-US" altLang="ja-JP" sz="1500">
                <a:solidFill>
                  <a:schemeClr val="tx2"/>
                </a:solidFill>
              </a:rPr>
              <a:t>by</a:t>
            </a:r>
            <a:r>
              <a:rPr lang="ja-JP" altLang="en-US" sz="1500">
                <a:solidFill>
                  <a:schemeClr val="tx2"/>
                </a:solidFill>
              </a:rPr>
              <a:t>日硝</a:t>
            </a:r>
            <a:endParaRPr kumimoji="1" lang="ja-JP" altLang="en-US" sz="1500">
              <a:solidFill>
                <a:schemeClr val="tx2"/>
              </a:solidFill>
            </a:endParaRPr>
          </a:p>
        </p:txBody>
      </p:sp>
      <p:grpSp>
        <p:nvGrpSpPr>
          <p:cNvPr id="23" name="Group 22">
            <a:extLst>
              <a:ext uri="{FF2B5EF4-FFF2-40B4-BE49-F238E27FC236}">
                <a16:creationId xmlns:a16="http://schemas.microsoft.com/office/drawing/2014/main" id="{87F87F1B-42BA-4AC7-A4E2-41544DDB2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4155"/>
            <a:ext cx="2514948" cy="2174333"/>
            <a:chOff x="-305" y="-4155"/>
            <a:chExt cx="2514948" cy="2174333"/>
          </a:xfrm>
        </p:grpSpPr>
        <p:sp>
          <p:nvSpPr>
            <p:cNvPr id="24" name="Freeform: Shape 23">
              <a:extLst>
                <a:ext uri="{FF2B5EF4-FFF2-40B4-BE49-F238E27FC236}">
                  <a16:creationId xmlns:a16="http://schemas.microsoft.com/office/drawing/2014/main" id="{68B53067-4E48-4E71-A6A9-A8CAABAFBF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06D1A0D3-4BB8-41D9-9CE7-2884C83F44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1E20F06-3B09-4B89-A36B-AB8BFBCCA5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7" name="Freeform: Shape 26">
              <a:extLst>
                <a:ext uri="{FF2B5EF4-FFF2-40B4-BE49-F238E27FC236}">
                  <a16:creationId xmlns:a16="http://schemas.microsoft.com/office/drawing/2014/main" id="{DAE6C3D7-7D5B-4926-877D-45F117BB6B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a:extLst>
              <a:ext uri="{FF2B5EF4-FFF2-40B4-BE49-F238E27FC236}">
                <a16:creationId xmlns:a16="http://schemas.microsoft.com/office/drawing/2014/main" id="{967346A5-7569-4F15-AB5D-BE3DADF192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685727" y="4683666"/>
            <a:ext cx="2514948" cy="2174333"/>
            <a:chOff x="-305" y="-4155"/>
            <a:chExt cx="2514948" cy="2174333"/>
          </a:xfrm>
        </p:grpSpPr>
        <p:sp>
          <p:nvSpPr>
            <p:cNvPr id="30" name="Freeform: Shape 29">
              <a:extLst>
                <a:ext uri="{FF2B5EF4-FFF2-40B4-BE49-F238E27FC236}">
                  <a16:creationId xmlns:a16="http://schemas.microsoft.com/office/drawing/2014/main" id="{E1951533-A568-4765-AB1F-F71D9AFDE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A7214F52-4F3F-4C96-A62E-F1401D6C04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23146A1-291C-4FA0-AB5B-EB04D42398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3" name="Freeform: Shape 32">
              <a:extLst>
                <a:ext uri="{FF2B5EF4-FFF2-40B4-BE49-F238E27FC236}">
                  <a16:creationId xmlns:a16="http://schemas.microsoft.com/office/drawing/2014/main" id="{62977932-2B03-4899-8306-5002CEE68E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5013402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字幕 2">
            <a:extLst>
              <a:ext uri="{FF2B5EF4-FFF2-40B4-BE49-F238E27FC236}">
                <a16:creationId xmlns:a16="http://schemas.microsoft.com/office/drawing/2014/main" id="{4535AD9A-9268-102B-1B86-0DE256CEE7D5}"/>
              </a:ext>
            </a:extLst>
          </p:cNvPr>
          <p:cNvSpPr>
            <a:spLocks noGrp="1"/>
          </p:cNvSpPr>
          <p:nvPr>
            <p:ph type="subTitle" idx="1"/>
          </p:nvPr>
        </p:nvSpPr>
        <p:spPr>
          <a:xfrm>
            <a:off x="923636" y="905020"/>
            <a:ext cx="9531927" cy="1370859"/>
          </a:xfrm>
        </p:spPr>
        <p:txBody>
          <a:bodyPr/>
          <a:lstStyle/>
          <a:p>
            <a:pPr algn="l"/>
            <a:r>
              <a:rPr lang="ja-JP" altLang="en-US" dirty="0"/>
              <a:t>ポイント</a:t>
            </a:r>
            <a:endParaRPr lang="en-US" altLang="ja-JP" dirty="0"/>
          </a:p>
          <a:p>
            <a:pPr algn="l"/>
            <a:r>
              <a:rPr kumimoji="1" lang="ja-JP" altLang="en-US" dirty="0"/>
              <a:t>　ロアモールだけは手で外し、あとは基本のセオリーどおりに施工</a:t>
            </a:r>
            <a:endParaRPr kumimoji="1" lang="en-US" altLang="ja-JP" dirty="0"/>
          </a:p>
          <a:p>
            <a:pPr algn="l"/>
            <a:r>
              <a:rPr lang="ja-JP" altLang="en-US" sz="1400" dirty="0"/>
              <a:t>アッパーモールの下側にファイバーラインが来るように設置。冬場のカチカチのモールを残したまま施工できます。</a:t>
            </a:r>
            <a:endParaRPr kumimoji="1" lang="ja-JP" altLang="en-US" sz="1400" dirty="0"/>
          </a:p>
        </p:txBody>
      </p:sp>
      <p:sp>
        <p:nvSpPr>
          <p:cNvPr id="4" name="タイトル 1">
            <a:extLst>
              <a:ext uri="{FF2B5EF4-FFF2-40B4-BE49-F238E27FC236}">
                <a16:creationId xmlns:a16="http://schemas.microsoft.com/office/drawing/2014/main" id="{750396C1-652C-371E-31C7-CD3E2382FDEA}"/>
              </a:ext>
            </a:extLst>
          </p:cNvPr>
          <p:cNvSpPr txBox="1">
            <a:spLocks noGrp="1"/>
          </p:cNvSpPr>
          <p:nvPr>
            <p:ph type="ctrTitle"/>
          </p:nvPr>
        </p:nvSpPr>
        <p:spPr>
          <a:xfrm>
            <a:off x="2004869" y="0"/>
            <a:ext cx="9144000" cy="11588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b="1" dirty="0"/>
              <a:t>施工箇所別ポイント説明（いすゞトラック編）</a:t>
            </a:r>
          </a:p>
        </p:txBody>
      </p:sp>
      <p:pic>
        <p:nvPicPr>
          <p:cNvPr id="6" name="図 5" descr="グラフィカル ユーザー インターフェイス&#10;&#10;AI 生成コンテンツは誤りを含む可能性があります。">
            <a:extLst>
              <a:ext uri="{FF2B5EF4-FFF2-40B4-BE49-F238E27FC236}">
                <a16:creationId xmlns:a16="http://schemas.microsoft.com/office/drawing/2014/main" id="{F7573EB2-F5DA-952B-F125-E6A8984575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70" y="2476589"/>
            <a:ext cx="3292478" cy="1611322"/>
          </a:xfrm>
          <a:prstGeom prst="rect">
            <a:avLst/>
          </a:prstGeom>
        </p:spPr>
      </p:pic>
      <p:pic>
        <p:nvPicPr>
          <p:cNvPr id="7" name="図 6">
            <a:extLst>
              <a:ext uri="{FF2B5EF4-FFF2-40B4-BE49-F238E27FC236}">
                <a16:creationId xmlns:a16="http://schemas.microsoft.com/office/drawing/2014/main" id="{A838556C-C74C-4F7C-5781-4B3F384E79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23194">
            <a:off x="2767765" y="2689974"/>
            <a:ext cx="284319" cy="252996"/>
          </a:xfrm>
          <a:prstGeom prst="rect">
            <a:avLst/>
          </a:prstGeom>
        </p:spPr>
      </p:pic>
      <p:pic>
        <p:nvPicPr>
          <p:cNvPr id="8" name="図 7" descr="グラフィカル ユーザー インターフェイス">
            <a:extLst>
              <a:ext uri="{FF2B5EF4-FFF2-40B4-BE49-F238E27FC236}">
                <a16:creationId xmlns:a16="http://schemas.microsoft.com/office/drawing/2014/main" id="{477854C9-E4C7-E24D-30E2-ECE128E0BE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8094" y="2450821"/>
            <a:ext cx="3743757" cy="1832176"/>
          </a:xfrm>
          <a:prstGeom prst="rect">
            <a:avLst/>
          </a:prstGeom>
        </p:spPr>
      </p:pic>
      <p:pic>
        <p:nvPicPr>
          <p:cNvPr id="9" name="図 8">
            <a:extLst>
              <a:ext uri="{FF2B5EF4-FFF2-40B4-BE49-F238E27FC236}">
                <a16:creationId xmlns:a16="http://schemas.microsoft.com/office/drawing/2014/main" id="{D1484316-EB48-901F-C422-9B084D348B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23194">
            <a:off x="6840563" y="2737020"/>
            <a:ext cx="325853" cy="289954"/>
          </a:xfrm>
          <a:prstGeom prst="rect">
            <a:avLst/>
          </a:prstGeom>
        </p:spPr>
      </p:pic>
      <mc:AlternateContent xmlns:mc="http://schemas.openxmlformats.org/markup-compatibility/2006" xmlns:p14="http://schemas.microsoft.com/office/powerpoint/2010/main">
        <mc:Choice Requires="p14">
          <p:contentPart p14:bwMode="auto" r:id="rId4">
            <p14:nvContentPartPr>
              <p14:cNvPr id="11" name="インク 10">
                <a:extLst>
                  <a:ext uri="{FF2B5EF4-FFF2-40B4-BE49-F238E27FC236}">
                    <a16:creationId xmlns:a16="http://schemas.microsoft.com/office/drawing/2014/main" id="{CC91A5BD-16FC-A426-E059-C6A610357AD6}"/>
                  </a:ext>
                </a:extLst>
              </p14:cNvPr>
              <p14:cNvContentPartPr/>
              <p14:nvPr/>
            </p14:nvContentPartPr>
            <p14:xfrm>
              <a:off x="7139791" y="2752029"/>
              <a:ext cx="74160" cy="813600"/>
            </p14:xfrm>
          </p:contentPart>
        </mc:Choice>
        <mc:Fallback xmlns="">
          <p:pic>
            <p:nvPicPr>
              <p:cNvPr id="11" name="インク 10">
                <a:extLst>
                  <a:ext uri="{FF2B5EF4-FFF2-40B4-BE49-F238E27FC236}">
                    <a16:creationId xmlns:a16="http://schemas.microsoft.com/office/drawing/2014/main" id="{CC91A5BD-16FC-A426-E059-C6A610357AD6}"/>
                  </a:ext>
                </a:extLst>
              </p:cNvPr>
              <p:cNvPicPr/>
              <p:nvPr/>
            </p:nvPicPr>
            <p:blipFill>
              <a:blip r:embed="rId5"/>
              <a:stretch>
                <a:fillRect/>
              </a:stretch>
            </p:blipFill>
            <p:spPr>
              <a:xfrm>
                <a:off x="7133671" y="2745909"/>
                <a:ext cx="86400" cy="825840"/>
              </a:xfrm>
              <a:prstGeom prst="rect">
                <a:avLst/>
              </a:prstGeom>
            </p:spPr>
          </p:pic>
        </mc:Fallback>
      </mc:AlternateContent>
      <p:grpSp>
        <p:nvGrpSpPr>
          <p:cNvPr id="19" name="グループ化 18">
            <a:extLst>
              <a:ext uri="{FF2B5EF4-FFF2-40B4-BE49-F238E27FC236}">
                <a16:creationId xmlns:a16="http://schemas.microsoft.com/office/drawing/2014/main" id="{9C2D3AEE-5F90-4E3C-1F10-3352F841AC67}"/>
              </a:ext>
            </a:extLst>
          </p:cNvPr>
          <p:cNvGrpSpPr/>
          <p:nvPr/>
        </p:nvGrpSpPr>
        <p:grpSpPr>
          <a:xfrm>
            <a:off x="7195891" y="2725389"/>
            <a:ext cx="176760" cy="858600"/>
            <a:chOff x="7860247" y="2716389"/>
            <a:chExt cx="176760" cy="858600"/>
          </a:xfrm>
        </p:grpSpPr>
        <mc:AlternateContent xmlns:mc="http://schemas.openxmlformats.org/markup-compatibility/2006" xmlns:p14="http://schemas.microsoft.com/office/powerpoint/2010/main">
          <mc:Choice Requires="p14">
            <p:contentPart p14:bwMode="auto" r:id="rId6">
              <p14:nvContentPartPr>
                <p14:cNvPr id="12" name="インク 11">
                  <a:extLst>
                    <a:ext uri="{FF2B5EF4-FFF2-40B4-BE49-F238E27FC236}">
                      <a16:creationId xmlns:a16="http://schemas.microsoft.com/office/drawing/2014/main" id="{A2F7FDC4-34E8-DB98-0AAC-8B1A23885311}"/>
                    </a:ext>
                  </a:extLst>
                </p14:cNvPr>
                <p14:cNvContentPartPr/>
                <p14:nvPr/>
              </p14:nvContentPartPr>
              <p14:xfrm>
                <a:off x="7860247" y="3565269"/>
                <a:ext cx="360" cy="360"/>
              </p14:xfrm>
            </p:contentPart>
          </mc:Choice>
          <mc:Fallback xmlns="">
            <p:pic>
              <p:nvPicPr>
                <p:cNvPr id="12" name="インク 11">
                  <a:extLst>
                    <a:ext uri="{FF2B5EF4-FFF2-40B4-BE49-F238E27FC236}">
                      <a16:creationId xmlns:a16="http://schemas.microsoft.com/office/drawing/2014/main" id="{A2F7FDC4-34E8-DB98-0AAC-8B1A23885311}"/>
                    </a:ext>
                  </a:extLst>
                </p:cNvPr>
                <p:cNvPicPr/>
                <p:nvPr/>
              </p:nvPicPr>
              <p:blipFill>
                <a:blip r:embed="rId7"/>
                <a:stretch>
                  <a:fillRect/>
                </a:stretch>
              </p:blipFill>
              <p:spPr>
                <a:xfrm>
                  <a:off x="7854127" y="3559149"/>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3" name="インク 12">
                  <a:extLst>
                    <a:ext uri="{FF2B5EF4-FFF2-40B4-BE49-F238E27FC236}">
                      <a16:creationId xmlns:a16="http://schemas.microsoft.com/office/drawing/2014/main" id="{0EC3D067-9892-34AB-F454-D754F3562347}"/>
                    </a:ext>
                  </a:extLst>
                </p14:cNvPr>
                <p14:cNvContentPartPr/>
                <p14:nvPr/>
              </p14:nvContentPartPr>
              <p14:xfrm>
                <a:off x="7860247" y="3565269"/>
                <a:ext cx="360" cy="360"/>
              </p14:xfrm>
            </p:contentPart>
          </mc:Choice>
          <mc:Fallback xmlns="">
            <p:pic>
              <p:nvPicPr>
                <p:cNvPr id="13" name="インク 12">
                  <a:extLst>
                    <a:ext uri="{FF2B5EF4-FFF2-40B4-BE49-F238E27FC236}">
                      <a16:creationId xmlns:a16="http://schemas.microsoft.com/office/drawing/2014/main" id="{0EC3D067-9892-34AB-F454-D754F3562347}"/>
                    </a:ext>
                  </a:extLst>
                </p:cNvPr>
                <p:cNvPicPr/>
                <p:nvPr/>
              </p:nvPicPr>
              <p:blipFill>
                <a:blip r:embed="rId7"/>
                <a:stretch>
                  <a:fillRect/>
                </a:stretch>
              </p:blipFill>
              <p:spPr>
                <a:xfrm>
                  <a:off x="7854127" y="3559149"/>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5" name="インク 14">
                  <a:extLst>
                    <a:ext uri="{FF2B5EF4-FFF2-40B4-BE49-F238E27FC236}">
                      <a16:creationId xmlns:a16="http://schemas.microsoft.com/office/drawing/2014/main" id="{0143774C-2C83-A93E-0E8C-0A429BF467B9}"/>
                    </a:ext>
                  </a:extLst>
                </p14:cNvPr>
                <p14:cNvContentPartPr/>
                <p14:nvPr/>
              </p14:nvContentPartPr>
              <p14:xfrm>
                <a:off x="7878247" y="2716389"/>
                <a:ext cx="158760" cy="858600"/>
              </p14:xfrm>
            </p:contentPart>
          </mc:Choice>
          <mc:Fallback xmlns="">
            <p:pic>
              <p:nvPicPr>
                <p:cNvPr id="15" name="インク 14">
                  <a:extLst>
                    <a:ext uri="{FF2B5EF4-FFF2-40B4-BE49-F238E27FC236}">
                      <a16:creationId xmlns:a16="http://schemas.microsoft.com/office/drawing/2014/main" id="{0143774C-2C83-A93E-0E8C-0A429BF467B9}"/>
                    </a:ext>
                  </a:extLst>
                </p:cNvPr>
                <p:cNvPicPr/>
                <p:nvPr/>
              </p:nvPicPr>
              <p:blipFill>
                <a:blip r:embed="rId10"/>
                <a:stretch>
                  <a:fillRect/>
                </a:stretch>
              </p:blipFill>
              <p:spPr>
                <a:xfrm>
                  <a:off x="7872127" y="2710269"/>
                  <a:ext cx="171000" cy="870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
            <p14:nvContentPartPr>
              <p14:cNvPr id="16" name="インク 15">
                <a:extLst>
                  <a:ext uri="{FF2B5EF4-FFF2-40B4-BE49-F238E27FC236}">
                    <a16:creationId xmlns:a16="http://schemas.microsoft.com/office/drawing/2014/main" id="{43384353-1ECC-75D8-3A6F-28CB955C3199}"/>
                  </a:ext>
                </a:extLst>
              </p14:cNvPr>
              <p14:cNvContentPartPr/>
              <p14:nvPr/>
            </p14:nvContentPartPr>
            <p14:xfrm>
              <a:off x="4489471" y="2455029"/>
              <a:ext cx="2770560" cy="223920"/>
            </p14:xfrm>
          </p:contentPart>
        </mc:Choice>
        <mc:Fallback xmlns="">
          <p:pic>
            <p:nvPicPr>
              <p:cNvPr id="16" name="インク 15">
                <a:extLst>
                  <a:ext uri="{FF2B5EF4-FFF2-40B4-BE49-F238E27FC236}">
                    <a16:creationId xmlns:a16="http://schemas.microsoft.com/office/drawing/2014/main" id="{43384353-1ECC-75D8-3A6F-28CB955C3199}"/>
                  </a:ext>
                </a:extLst>
              </p:cNvPr>
              <p:cNvPicPr/>
              <p:nvPr/>
            </p:nvPicPr>
            <p:blipFill>
              <a:blip r:embed="rId12"/>
              <a:stretch>
                <a:fillRect/>
              </a:stretch>
            </p:blipFill>
            <p:spPr>
              <a:xfrm>
                <a:off x="4483351" y="2448909"/>
                <a:ext cx="278280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8" name="インク 17">
                <a:extLst>
                  <a:ext uri="{FF2B5EF4-FFF2-40B4-BE49-F238E27FC236}">
                    <a16:creationId xmlns:a16="http://schemas.microsoft.com/office/drawing/2014/main" id="{033FF223-95EB-A026-E0B8-2B254A901A94}"/>
                  </a:ext>
                </a:extLst>
              </p14:cNvPr>
              <p14:cNvContentPartPr/>
              <p14:nvPr/>
            </p14:nvContentPartPr>
            <p14:xfrm>
              <a:off x="4265191" y="2484549"/>
              <a:ext cx="205560" cy="882360"/>
            </p14:xfrm>
          </p:contentPart>
        </mc:Choice>
        <mc:Fallback xmlns="">
          <p:pic>
            <p:nvPicPr>
              <p:cNvPr id="18" name="インク 17">
                <a:extLst>
                  <a:ext uri="{FF2B5EF4-FFF2-40B4-BE49-F238E27FC236}">
                    <a16:creationId xmlns:a16="http://schemas.microsoft.com/office/drawing/2014/main" id="{033FF223-95EB-A026-E0B8-2B254A901A94}"/>
                  </a:ext>
                </a:extLst>
              </p:cNvPr>
              <p:cNvPicPr/>
              <p:nvPr/>
            </p:nvPicPr>
            <p:blipFill>
              <a:blip r:embed="rId14"/>
              <a:stretch>
                <a:fillRect/>
              </a:stretch>
            </p:blipFill>
            <p:spPr>
              <a:xfrm>
                <a:off x="4259071" y="2478429"/>
                <a:ext cx="217800" cy="8946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0" name="インク 19">
                <a:extLst>
                  <a:ext uri="{FF2B5EF4-FFF2-40B4-BE49-F238E27FC236}">
                    <a16:creationId xmlns:a16="http://schemas.microsoft.com/office/drawing/2014/main" id="{3B11BBE1-A1A6-8AD7-CE75-15565E651504}"/>
                  </a:ext>
                </a:extLst>
              </p14:cNvPr>
              <p14:cNvContentPartPr/>
              <p14:nvPr/>
            </p14:nvContentPartPr>
            <p14:xfrm>
              <a:off x="4294711" y="3417309"/>
              <a:ext cx="2826720" cy="195480"/>
            </p14:xfrm>
          </p:contentPart>
        </mc:Choice>
        <mc:Fallback xmlns="">
          <p:pic>
            <p:nvPicPr>
              <p:cNvPr id="20" name="インク 19">
                <a:extLst>
                  <a:ext uri="{FF2B5EF4-FFF2-40B4-BE49-F238E27FC236}">
                    <a16:creationId xmlns:a16="http://schemas.microsoft.com/office/drawing/2014/main" id="{3B11BBE1-A1A6-8AD7-CE75-15565E651504}"/>
                  </a:ext>
                </a:extLst>
              </p:cNvPr>
              <p:cNvPicPr/>
              <p:nvPr/>
            </p:nvPicPr>
            <p:blipFill>
              <a:blip r:embed="rId16"/>
              <a:stretch>
                <a:fillRect/>
              </a:stretch>
            </p:blipFill>
            <p:spPr>
              <a:xfrm>
                <a:off x="4288591" y="3411189"/>
                <a:ext cx="283896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5" name="インク 24">
                <a:extLst>
                  <a:ext uri="{FF2B5EF4-FFF2-40B4-BE49-F238E27FC236}">
                    <a16:creationId xmlns:a16="http://schemas.microsoft.com/office/drawing/2014/main" id="{75FF61C0-E51E-7C04-AF12-7836956645B6}"/>
                  </a:ext>
                </a:extLst>
              </p14:cNvPr>
              <p14:cNvContentPartPr/>
              <p14:nvPr/>
            </p14:nvContentPartPr>
            <p14:xfrm>
              <a:off x="6871591" y="2817189"/>
              <a:ext cx="277560" cy="766800"/>
            </p14:xfrm>
          </p:contentPart>
        </mc:Choice>
        <mc:Fallback xmlns="">
          <p:pic>
            <p:nvPicPr>
              <p:cNvPr id="25" name="インク 24">
                <a:extLst>
                  <a:ext uri="{FF2B5EF4-FFF2-40B4-BE49-F238E27FC236}">
                    <a16:creationId xmlns:a16="http://schemas.microsoft.com/office/drawing/2014/main" id="{75FF61C0-E51E-7C04-AF12-7836956645B6}"/>
                  </a:ext>
                </a:extLst>
              </p:cNvPr>
              <p:cNvPicPr/>
              <p:nvPr/>
            </p:nvPicPr>
            <p:blipFill>
              <a:blip r:embed="rId18"/>
              <a:stretch>
                <a:fillRect/>
              </a:stretch>
            </p:blipFill>
            <p:spPr>
              <a:xfrm>
                <a:off x="6865471" y="2811069"/>
                <a:ext cx="289800" cy="779040"/>
              </a:xfrm>
              <a:prstGeom prst="rect">
                <a:avLst/>
              </a:prstGeom>
            </p:spPr>
          </p:pic>
        </mc:Fallback>
      </mc:AlternateContent>
      <p:pic>
        <p:nvPicPr>
          <p:cNvPr id="30" name="図 29" descr="グラフィカル ユーザー インターフェイス">
            <a:extLst>
              <a:ext uri="{FF2B5EF4-FFF2-40B4-BE49-F238E27FC236}">
                <a16:creationId xmlns:a16="http://schemas.microsoft.com/office/drawing/2014/main" id="{0B2154D3-4D0A-A96F-0BC1-D1854E54CA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54152" y="2450821"/>
            <a:ext cx="3743757" cy="1832176"/>
          </a:xfrm>
          <a:prstGeom prst="rect">
            <a:avLst/>
          </a:prstGeom>
        </p:spPr>
      </p:pic>
      <p:pic>
        <p:nvPicPr>
          <p:cNvPr id="32" name="図 31">
            <a:extLst>
              <a:ext uri="{FF2B5EF4-FFF2-40B4-BE49-F238E27FC236}">
                <a16:creationId xmlns:a16="http://schemas.microsoft.com/office/drawing/2014/main" id="{05F361E2-3424-0FCE-E186-34D119AAA0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8681262" y="2582031"/>
            <a:ext cx="284319" cy="252996"/>
          </a:xfrm>
          <a:prstGeom prst="rect">
            <a:avLst/>
          </a:prstGeom>
        </p:spPr>
      </p:pic>
      <mc:AlternateContent xmlns:mc="http://schemas.openxmlformats.org/markup-compatibility/2006" xmlns:p14="http://schemas.microsoft.com/office/powerpoint/2010/main">
        <mc:Choice Requires="p14">
          <p:contentPart p14:bwMode="auto" r:id="rId19">
            <p14:nvContentPartPr>
              <p14:cNvPr id="36" name="インク 35">
                <a:extLst>
                  <a:ext uri="{FF2B5EF4-FFF2-40B4-BE49-F238E27FC236}">
                    <a16:creationId xmlns:a16="http://schemas.microsoft.com/office/drawing/2014/main" id="{AF2F3C5D-7F0D-4B0D-D8F0-6949EB1A526F}"/>
                  </a:ext>
                </a:extLst>
              </p14:cNvPr>
              <p14:cNvContentPartPr/>
              <p14:nvPr/>
            </p14:nvContentPartPr>
            <p14:xfrm>
              <a:off x="8783647" y="2577069"/>
              <a:ext cx="2586600" cy="120240"/>
            </p14:xfrm>
          </p:contentPart>
        </mc:Choice>
        <mc:Fallback xmlns="">
          <p:pic>
            <p:nvPicPr>
              <p:cNvPr id="36" name="インク 35">
                <a:extLst>
                  <a:ext uri="{FF2B5EF4-FFF2-40B4-BE49-F238E27FC236}">
                    <a16:creationId xmlns:a16="http://schemas.microsoft.com/office/drawing/2014/main" id="{AF2F3C5D-7F0D-4B0D-D8F0-6949EB1A526F}"/>
                  </a:ext>
                </a:extLst>
              </p:cNvPr>
              <p:cNvPicPr/>
              <p:nvPr/>
            </p:nvPicPr>
            <p:blipFill>
              <a:blip r:embed="rId20"/>
              <a:stretch>
                <a:fillRect/>
              </a:stretch>
            </p:blipFill>
            <p:spPr>
              <a:xfrm>
                <a:off x="8777527" y="2570949"/>
                <a:ext cx="259884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7" name="インク 36">
                <a:extLst>
                  <a:ext uri="{FF2B5EF4-FFF2-40B4-BE49-F238E27FC236}">
                    <a16:creationId xmlns:a16="http://schemas.microsoft.com/office/drawing/2014/main" id="{5D07EC63-F480-9080-355C-24B865ACF197}"/>
                  </a:ext>
                </a:extLst>
              </p14:cNvPr>
              <p14:cNvContentPartPr/>
              <p14:nvPr/>
            </p14:nvContentPartPr>
            <p14:xfrm>
              <a:off x="11328847" y="2636469"/>
              <a:ext cx="41400" cy="60840"/>
            </p14:xfrm>
          </p:contentPart>
        </mc:Choice>
        <mc:Fallback xmlns="">
          <p:pic>
            <p:nvPicPr>
              <p:cNvPr id="37" name="インク 36">
                <a:extLst>
                  <a:ext uri="{FF2B5EF4-FFF2-40B4-BE49-F238E27FC236}">
                    <a16:creationId xmlns:a16="http://schemas.microsoft.com/office/drawing/2014/main" id="{5D07EC63-F480-9080-355C-24B865ACF197}"/>
                  </a:ext>
                </a:extLst>
              </p:cNvPr>
              <p:cNvPicPr/>
              <p:nvPr/>
            </p:nvPicPr>
            <p:blipFill>
              <a:blip r:embed="rId22"/>
              <a:stretch>
                <a:fillRect/>
              </a:stretch>
            </p:blipFill>
            <p:spPr>
              <a:xfrm>
                <a:off x="11322727" y="2630349"/>
                <a:ext cx="5364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9" name="インク 38">
                <a:extLst>
                  <a:ext uri="{FF2B5EF4-FFF2-40B4-BE49-F238E27FC236}">
                    <a16:creationId xmlns:a16="http://schemas.microsoft.com/office/drawing/2014/main" id="{619B7EC5-B526-FFE6-3E6A-D211E6EB4F72}"/>
                  </a:ext>
                </a:extLst>
              </p14:cNvPr>
              <p14:cNvContentPartPr/>
              <p14:nvPr/>
            </p14:nvContentPartPr>
            <p14:xfrm>
              <a:off x="8700487" y="2521269"/>
              <a:ext cx="2614320" cy="111240"/>
            </p14:xfrm>
          </p:contentPart>
        </mc:Choice>
        <mc:Fallback xmlns="">
          <p:pic>
            <p:nvPicPr>
              <p:cNvPr id="39" name="インク 38">
                <a:extLst>
                  <a:ext uri="{FF2B5EF4-FFF2-40B4-BE49-F238E27FC236}">
                    <a16:creationId xmlns:a16="http://schemas.microsoft.com/office/drawing/2014/main" id="{619B7EC5-B526-FFE6-3E6A-D211E6EB4F72}"/>
                  </a:ext>
                </a:extLst>
              </p:cNvPr>
              <p:cNvPicPr/>
              <p:nvPr/>
            </p:nvPicPr>
            <p:blipFill>
              <a:blip r:embed="rId24"/>
              <a:stretch>
                <a:fillRect/>
              </a:stretch>
            </p:blipFill>
            <p:spPr>
              <a:xfrm>
                <a:off x="8694367" y="2515149"/>
                <a:ext cx="262656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40" name="インク 39">
                <a:extLst>
                  <a:ext uri="{FF2B5EF4-FFF2-40B4-BE49-F238E27FC236}">
                    <a16:creationId xmlns:a16="http://schemas.microsoft.com/office/drawing/2014/main" id="{8572026C-3325-8F06-8175-743E1CEBDFC1}"/>
                  </a:ext>
                </a:extLst>
              </p14:cNvPr>
              <p14:cNvContentPartPr/>
              <p14:nvPr/>
            </p14:nvContentPartPr>
            <p14:xfrm>
              <a:off x="8484127" y="2511909"/>
              <a:ext cx="198000" cy="803160"/>
            </p14:xfrm>
          </p:contentPart>
        </mc:Choice>
        <mc:Fallback xmlns="">
          <p:pic>
            <p:nvPicPr>
              <p:cNvPr id="40" name="インク 39">
                <a:extLst>
                  <a:ext uri="{FF2B5EF4-FFF2-40B4-BE49-F238E27FC236}">
                    <a16:creationId xmlns:a16="http://schemas.microsoft.com/office/drawing/2014/main" id="{8572026C-3325-8F06-8175-743E1CEBDFC1}"/>
                  </a:ext>
                </a:extLst>
              </p:cNvPr>
              <p:cNvPicPr/>
              <p:nvPr/>
            </p:nvPicPr>
            <p:blipFill>
              <a:blip r:embed="rId26"/>
              <a:stretch>
                <a:fillRect/>
              </a:stretch>
            </p:blipFill>
            <p:spPr>
              <a:xfrm>
                <a:off x="8478007" y="2505789"/>
                <a:ext cx="210240" cy="8154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42" name="インク 41">
                <a:extLst>
                  <a:ext uri="{FF2B5EF4-FFF2-40B4-BE49-F238E27FC236}">
                    <a16:creationId xmlns:a16="http://schemas.microsoft.com/office/drawing/2014/main" id="{C319C6F1-2ABF-C72E-DFFE-6A5ABA146AE0}"/>
                  </a:ext>
                </a:extLst>
              </p14:cNvPr>
              <p14:cNvContentPartPr/>
              <p14:nvPr/>
            </p14:nvContentPartPr>
            <p14:xfrm>
              <a:off x="8482687" y="3378429"/>
              <a:ext cx="2850840" cy="252720"/>
            </p14:xfrm>
          </p:contentPart>
        </mc:Choice>
        <mc:Fallback xmlns="">
          <p:pic>
            <p:nvPicPr>
              <p:cNvPr id="42" name="インク 41">
                <a:extLst>
                  <a:ext uri="{FF2B5EF4-FFF2-40B4-BE49-F238E27FC236}">
                    <a16:creationId xmlns:a16="http://schemas.microsoft.com/office/drawing/2014/main" id="{C319C6F1-2ABF-C72E-DFFE-6A5ABA146AE0}"/>
                  </a:ext>
                </a:extLst>
              </p:cNvPr>
              <p:cNvPicPr/>
              <p:nvPr/>
            </p:nvPicPr>
            <p:blipFill>
              <a:blip r:embed="rId28"/>
              <a:stretch>
                <a:fillRect/>
              </a:stretch>
            </p:blipFill>
            <p:spPr>
              <a:xfrm>
                <a:off x="8476567" y="3372309"/>
                <a:ext cx="2863080" cy="2649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44" name="インク 43">
                <a:extLst>
                  <a:ext uri="{FF2B5EF4-FFF2-40B4-BE49-F238E27FC236}">
                    <a16:creationId xmlns:a16="http://schemas.microsoft.com/office/drawing/2014/main" id="{CEB82A16-3474-0EFB-5701-188EC9526C98}"/>
                  </a:ext>
                </a:extLst>
              </p14:cNvPr>
              <p14:cNvContentPartPr/>
              <p14:nvPr/>
            </p14:nvContentPartPr>
            <p14:xfrm>
              <a:off x="8774287" y="2807469"/>
              <a:ext cx="2503440" cy="739440"/>
            </p14:xfrm>
          </p:contentPart>
        </mc:Choice>
        <mc:Fallback xmlns="">
          <p:pic>
            <p:nvPicPr>
              <p:cNvPr id="44" name="インク 43">
                <a:extLst>
                  <a:ext uri="{FF2B5EF4-FFF2-40B4-BE49-F238E27FC236}">
                    <a16:creationId xmlns:a16="http://schemas.microsoft.com/office/drawing/2014/main" id="{CEB82A16-3474-0EFB-5701-188EC9526C98}"/>
                  </a:ext>
                </a:extLst>
              </p:cNvPr>
              <p:cNvPicPr/>
              <p:nvPr/>
            </p:nvPicPr>
            <p:blipFill>
              <a:blip r:embed="rId30"/>
              <a:stretch>
                <a:fillRect/>
              </a:stretch>
            </p:blipFill>
            <p:spPr>
              <a:xfrm>
                <a:off x="8768167" y="2801349"/>
                <a:ext cx="2515680" cy="751680"/>
              </a:xfrm>
              <a:prstGeom prst="rect">
                <a:avLst/>
              </a:prstGeom>
            </p:spPr>
          </p:pic>
        </mc:Fallback>
      </mc:AlternateContent>
      <p:pic>
        <p:nvPicPr>
          <p:cNvPr id="46" name="図 45" descr="グラフィカル ユーザー インターフェイス">
            <a:extLst>
              <a:ext uri="{FF2B5EF4-FFF2-40B4-BE49-F238E27FC236}">
                <a16:creationId xmlns:a16="http://schemas.microsoft.com/office/drawing/2014/main" id="{F3C00D48-D38B-CC41-8165-473C143DCF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8900" y="4761769"/>
            <a:ext cx="3292478" cy="1712394"/>
          </a:xfrm>
          <a:prstGeom prst="rect">
            <a:avLst/>
          </a:prstGeom>
        </p:spPr>
      </p:pic>
      <p:pic>
        <p:nvPicPr>
          <p:cNvPr id="47" name="図 46">
            <a:extLst>
              <a:ext uri="{FF2B5EF4-FFF2-40B4-BE49-F238E27FC236}">
                <a16:creationId xmlns:a16="http://schemas.microsoft.com/office/drawing/2014/main" id="{6BF56B9E-F236-A770-A7E7-4661022CC3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89849">
            <a:off x="2497819" y="4881147"/>
            <a:ext cx="284319" cy="252996"/>
          </a:xfrm>
          <a:prstGeom prst="rect">
            <a:avLst/>
          </a:prstGeom>
        </p:spPr>
      </p:pic>
      <p:grpSp>
        <p:nvGrpSpPr>
          <p:cNvPr id="54" name="グループ化 53">
            <a:extLst>
              <a:ext uri="{FF2B5EF4-FFF2-40B4-BE49-F238E27FC236}">
                <a16:creationId xmlns:a16="http://schemas.microsoft.com/office/drawing/2014/main" id="{8F8F24BE-DB2F-B570-36C3-A40E640A7C93}"/>
              </a:ext>
            </a:extLst>
          </p:cNvPr>
          <p:cNvGrpSpPr/>
          <p:nvPr/>
        </p:nvGrpSpPr>
        <p:grpSpPr>
          <a:xfrm>
            <a:off x="2298607" y="4815909"/>
            <a:ext cx="224640" cy="812880"/>
            <a:chOff x="2298607" y="4815909"/>
            <a:chExt cx="224640" cy="812880"/>
          </a:xfrm>
        </p:grpSpPr>
        <mc:AlternateContent xmlns:mc="http://schemas.openxmlformats.org/markup-compatibility/2006" xmlns:p14="http://schemas.microsoft.com/office/powerpoint/2010/main">
          <mc:Choice Requires="p14">
            <p:contentPart p14:bwMode="auto" r:id="rId31">
              <p14:nvContentPartPr>
                <p14:cNvPr id="48" name="インク 47">
                  <a:extLst>
                    <a:ext uri="{FF2B5EF4-FFF2-40B4-BE49-F238E27FC236}">
                      <a16:creationId xmlns:a16="http://schemas.microsoft.com/office/drawing/2014/main" id="{C92A6C5B-9EC8-44E1-4ADE-8CC4BAAE9C32}"/>
                    </a:ext>
                  </a:extLst>
                </p14:cNvPr>
                <p14:cNvContentPartPr/>
                <p14:nvPr/>
              </p14:nvContentPartPr>
              <p14:xfrm>
                <a:off x="2393287" y="4904109"/>
                <a:ext cx="129960" cy="724680"/>
              </p14:xfrm>
            </p:contentPart>
          </mc:Choice>
          <mc:Fallback xmlns="">
            <p:pic>
              <p:nvPicPr>
                <p:cNvPr id="48" name="インク 47">
                  <a:extLst>
                    <a:ext uri="{FF2B5EF4-FFF2-40B4-BE49-F238E27FC236}">
                      <a16:creationId xmlns:a16="http://schemas.microsoft.com/office/drawing/2014/main" id="{C92A6C5B-9EC8-44E1-4ADE-8CC4BAAE9C32}"/>
                    </a:ext>
                  </a:extLst>
                </p:cNvPr>
                <p:cNvPicPr/>
                <p:nvPr/>
              </p:nvPicPr>
              <p:blipFill>
                <a:blip r:embed="rId32"/>
                <a:stretch>
                  <a:fillRect/>
                </a:stretch>
              </p:blipFill>
              <p:spPr>
                <a:xfrm>
                  <a:off x="2387167" y="4897989"/>
                  <a:ext cx="142200" cy="7369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49" name="インク 48">
                  <a:extLst>
                    <a:ext uri="{FF2B5EF4-FFF2-40B4-BE49-F238E27FC236}">
                      <a16:creationId xmlns:a16="http://schemas.microsoft.com/office/drawing/2014/main" id="{9102AF0A-6C56-62F6-B5FD-314D47262C65}"/>
                    </a:ext>
                  </a:extLst>
                </p14:cNvPr>
                <p14:cNvContentPartPr/>
                <p14:nvPr/>
              </p14:nvContentPartPr>
              <p14:xfrm>
                <a:off x="2307607" y="5546349"/>
                <a:ext cx="20160" cy="23400"/>
              </p14:xfrm>
            </p:contentPart>
          </mc:Choice>
          <mc:Fallback xmlns="">
            <p:pic>
              <p:nvPicPr>
                <p:cNvPr id="49" name="インク 48">
                  <a:extLst>
                    <a:ext uri="{FF2B5EF4-FFF2-40B4-BE49-F238E27FC236}">
                      <a16:creationId xmlns:a16="http://schemas.microsoft.com/office/drawing/2014/main" id="{9102AF0A-6C56-62F6-B5FD-314D47262C65}"/>
                    </a:ext>
                  </a:extLst>
                </p:cNvPr>
                <p:cNvPicPr/>
                <p:nvPr/>
              </p:nvPicPr>
              <p:blipFill>
                <a:blip r:embed="rId34"/>
                <a:stretch>
                  <a:fillRect/>
                </a:stretch>
              </p:blipFill>
              <p:spPr>
                <a:xfrm>
                  <a:off x="2301487" y="5540229"/>
                  <a:ext cx="3240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50" name="インク 49">
                  <a:extLst>
                    <a:ext uri="{FF2B5EF4-FFF2-40B4-BE49-F238E27FC236}">
                      <a16:creationId xmlns:a16="http://schemas.microsoft.com/office/drawing/2014/main" id="{29A0F2BA-70AC-5726-134B-16D075B065C0}"/>
                    </a:ext>
                  </a:extLst>
                </p14:cNvPr>
                <p14:cNvContentPartPr/>
                <p14:nvPr/>
              </p14:nvContentPartPr>
              <p14:xfrm>
                <a:off x="2299687" y="5541669"/>
                <a:ext cx="22320" cy="16920"/>
              </p14:xfrm>
            </p:contentPart>
          </mc:Choice>
          <mc:Fallback xmlns="">
            <p:pic>
              <p:nvPicPr>
                <p:cNvPr id="50" name="インク 49">
                  <a:extLst>
                    <a:ext uri="{FF2B5EF4-FFF2-40B4-BE49-F238E27FC236}">
                      <a16:creationId xmlns:a16="http://schemas.microsoft.com/office/drawing/2014/main" id="{29A0F2BA-70AC-5726-134B-16D075B065C0}"/>
                    </a:ext>
                  </a:extLst>
                </p:cNvPr>
                <p:cNvPicPr/>
                <p:nvPr/>
              </p:nvPicPr>
              <p:blipFill>
                <a:blip r:embed="rId36"/>
                <a:stretch>
                  <a:fillRect/>
                </a:stretch>
              </p:blipFill>
              <p:spPr>
                <a:xfrm>
                  <a:off x="2293567" y="5535549"/>
                  <a:ext cx="3456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51" name="インク 50">
                  <a:extLst>
                    <a:ext uri="{FF2B5EF4-FFF2-40B4-BE49-F238E27FC236}">
                      <a16:creationId xmlns:a16="http://schemas.microsoft.com/office/drawing/2014/main" id="{5A040182-925E-8470-AA3E-933CCD4373DF}"/>
                    </a:ext>
                  </a:extLst>
                </p14:cNvPr>
                <p14:cNvContentPartPr/>
                <p14:nvPr/>
              </p14:nvContentPartPr>
              <p14:xfrm>
                <a:off x="2345767" y="5569389"/>
                <a:ext cx="43200" cy="42480"/>
              </p14:xfrm>
            </p:contentPart>
          </mc:Choice>
          <mc:Fallback xmlns="">
            <p:pic>
              <p:nvPicPr>
                <p:cNvPr id="51" name="インク 50">
                  <a:extLst>
                    <a:ext uri="{FF2B5EF4-FFF2-40B4-BE49-F238E27FC236}">
                      <a16:creationId xmlns:a16="http://schemas.microsoft.com/office/drawing/2014/main" id="{5A040182-925E-8470-AA3E-933CCD4373DF}"/>
                    </a:ext>
                  </a:extLst>
                </p:cNvPr>
                <p:cNvPicPr/>
                <p:nvPr/>
              </p:nvPicPr>
              <p:blipFill>
                <a:blip r:embed="rId38"/>
                <a:stretch>
                  <a:fillRect/>
                </a:stretch>
              </p:blipFill>
              <p:spPr>
                <a:xfrm>
                  <a:off x="2339647" y="5563269"/>
                  <a:ext cx="5544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53" name="インク 52">
                  <a:extLst>
                    <a:ext uri="{FF2B5EF4-FFF2-40B4-BE49-F238E27FC236}">
                      <a16:creationId xmlns:a16="http://schemas.microsoft.com/office/drawing/2014/main" id="{05678D75-EDBF-6112-2CC6-4A093E1BFC7B}"/>
                    </a:ext>
                  </a:extLst>
                </p14:cNvPr>
                <p14:cNvContentPartPr/>
                <p14:nvPr/>
              </p14:nvContentPartPr>
              <p14:xfrm>
                <a:off x="2298607" y="4815909"/>
                <a:ext cx="166320" cy="707760"/>
              </p14:xfrm>
            </p:contentPart>
          </mc:Choice>
          <mc:Fallback xmlns="">
            <p:pic>
              <p:nvPicPr>
                <p:cNvPr id="53" name="インク 52">
                  <a:extLst>
                    <a:ext uri="{FF2B5EF4-FFF2-40B4-BE49-F238E27FC236}">
                      <a16:creationId xmlns:a16="http://schemas.microsoft.com/office/drawing/2014/main" id="{05678D75-EDBF-6112-2CC6-4A093E1BFC7B}"/>
                    </a:ext>
                  </a:extLst>
                </p:cNvPr>
                <p:cNvPicPr/>
                <p:nvPr/>
              </p:nvPicPr>
              <p:blipFill>
                <a:blip r:embed="rId40"/>
                <a:stretch>
                  <a:fillRect/>
                </a:stretch>
              </p:blipFill>
              <p:spPr>
                <a:xfrm>
                  <a:off x="2292487" y="4809789"/>
                  <a:ext cx="178560" cy="720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1">
            <p14:nvContentPartPr>
              <p14:cNvPr id="56" name="インク 55">
                <a:extLst>
                  <a:ext uri="{FF2B5EF4-FFF2-40B4-BE49-F238E27FC236}">
                    <a16:creationId xmlns:a16="http://schemas.microsoft.com/office/drawing/2014/main" id="{5A7AF008-D62E-82D9-7D31-E69F9ECB5FFF}"/>
                  </a:ext>
                </a:extLst>
              </p14:cNvPr>
              <p14:cNvContentPartPr/>
              <p14:nvPr/>
            </p14:nvContentPartPr>
            <p14:xfrm>
              <a:off x="2493727" y="4811949"/>
              <a:ext cx="286560" cy="110880"/>
            </p14:xfrm>
          </p:contentPart>
        </mc:Choice>
        <mc:Fallback xmlns="">
          <p:pic>
            <p:nvPicPr>
              <p:cNvPr id="56" name="インク 55">
                <a:extLst>
                  <a:ext uri="{FF2B5EF4-FFF2-40B4-BE49-F238E27FC236}">
                    <a16:creationId xmlns:a16="http://schemas.microsoft.com/office/drawing/2014/main" id="{5A7AF008-D62E-82D9-7D31-E69F9ECB5FFF}"/>
                  </a:ext>
                </a:extLst>
              </p:cNvPr>
              <p:cNvPicPr/>
              <p:nvPr/>
            </p:nvPicPr>
            <p:blipFill>
              <a:blip r:embed="rId42"/>
              <a:stretch>
                <a:fillRect/>
              </a:stretch>
            </p:blipFill>
            <p:spPr>
              <a:xfrm>
                <a:off x="2487607" y="4805829"/>
                <a:ext cx="298800" cy="123120"/>
              </a:xfrm>
              <a:prstGeom prst="rect">
                <a:avLst/>
              </a:prstGeom>
            </p:spPr>
          </p:pic>
        </mc:Fallback>
      </mc:AlternateContent>
      <p:pic>
        <p:nvPicPr>
          <p:cNvPr id="57" name="図 56" descr="グラフィカル ユーザー インターフェイス">
            <a:extLst>
              <a:ext uri="{FF2B5EF4-FFF2-40B4-BE49-F238E27FC236}">
                <a16:creationId xmlns:a16="http://schemas.microsoft.com/office/drawing/2014/main" id="{FABDEC8B-4391-96BA-DE06-EC91DFFB46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13779" y="4772592"/>
            <a:ext cx="3499002" cy="1712394"/>
          </a:xfrm>
          <a:prstGeom prst="rect">
            <a:avLst/>
          </a:prstGeom>
        </p:spPr>
      </p:pic>
      <p:pic>
        <p:nvPicPr>
          <p:cNvPr id="58" name="図 57">
            <a:extLst>
              <a:ext uri="{FF2B5EF4-FFF2-40B4-BE49-F238E27FC236}">
                <a16:creationId xmlns:a16="http://schemas.microsoft.com/office/drawing/2014/main" id="{02C4FBF5-618B-007E-1980-A66CF7EA91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6585721" y="5122987"/>
            <a:ext cx="284319" cy="252996"/>
          </a:xfrm>
          <a:prstGeom prst="rect">
            <a:avLst/>
          </a:prstGeom>
        </p:spPr>
      </p:pic>
      <mc:AlternateContent xmlns:mc="http://schemas.openxmlformats.org/markup-compatibility/2006" xmlns:p14="http://schemas.microsoft.com/office/powerpoint/2010/main">
        <mc:Choice Requires="p14">
          <p:contentPart p14:bwMode="auto" r:id="rId43">
            <p14:nvContentPartPr>
              <p14:cNvPr id="60" name="インク 59">
                <a:extLst>
                  <a:ext uri="{FF2B5EF4-FFF2-40B4-BE49-F238E27FC236}">
                    <a16:creationId xmlns:a16="http://schemas.microsoft.com/office/drawing/2014/main" id="{5D0D7947-2596-3B6C-27B2-FA3B53A81BC9}"/>
                  </a:ext>
                </a:extLst>
              </p14:cNvPr>
              <p14:cNvContentPartPr/>
              <p14:nvPr/>
            </p14:nvContentPartPr>
            <p14:xfrm>
              <a:off x="6391447" y="4867389"/>
              <a:ext cx="249840" cy="498960"/>
            </p14:xfrm>
          </p:contentPart>
        </mc:Choice>
        <mc:Fallback xmlns="">
          <p:pic>
            <p:nvPicPr>
              <p:cNvPr id="60" name="インク 59">
                <a:extLst>
                  <a:ext uri="{FF2B5EF4-FFF2-40B4-BE49-F238E27FC236}">
                    <a16:creationId xmlns:a16="http://schemas.microsoft.com/office/drawing/2014/main" id="{5D0D7947-2596-3B6C-27B2-FA3B53A81BC9}"/>
                  </a:ext>
                </a:extLst>
              </p:cNvPr>
              <p:cNvPicPr/>
              <p:nvPr/>
            </p:nvPicPr>
            <p:blipFill>
              <a:blip r:embed="rId44"/>
              <a:stretch>
                <a:fillRect/>
              </a:stretch>
            </p:blipFill>
            <p:spPr>
              <a:xfrm>
                <a:off x="6385327" y="4861269"/>
                <a:ext cx="262080" cy="5112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61" name="インク 60">
                <a:extLst>
                  <a:ext uri="{FF2B5EF4-FFF2-40B4-BE49-F238E27FC236}">
                    <a16:creationId xmlns:a16="http://schemas.microsoft.com/office/drawing/2014/main" id="{2E35BC46-201C-2D34-E2C9-E140444BD651}"/>
                  </a:ext>
                </a:extLst>
              </p14:cNvPr>
              <p14:cNvContentPartPr/>
              <p14:nvPr/>
            </p14:nvContentPartPr>
            <p14:xfrm>
              <a:off x="6189487" y="5116869"/>
              <a:ext cx="451440" cy="512280"/>
            </p14:xfrm>
          </p:contentPart>
        </mc:Choice>
        <mc:Fallback xmlns="">
          <p:pic>
            <p:nvPicPr>
              <p:cNvPr id="61" name="インク 60">
                <a:extLst>
                  <a:ext uri="{FF2B5EF4-FFF2-40B4-BE49-F238E27FC236}">
                    <a16:creationId xmlns:a16="http://schemas.microsoft.com/office/drawing/2014/main" id="{2E35BC46-201C-2D34-E2C9-E140444BD651}"/>
                  </a:ext>
                </a:extLst>
              </p:cNvPr>
              <p:cNvPicPr/>
              <p:nvPr/>
            </p:nvPicPr>
            <p:blipFill>
              <a:blip r:embed="rId46"/>
              <a:stretch>
                <a:fillRect/>
              </a:stretch>
            </p:blipFill>
            <p:spPr>
              <a:xfrm>
                <a:off x="6183367" y="5110749"/>
                <a:ext cx="463680" cy="5245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62" name="インク 61">
                <a:extLst>
                  <a:ext uri="{FF2B5EF4-FFF2-40B4-BE49-F238E27FC236}">
                    <a16:creationId xmlns:a16="http://schemas.microsoft.com/office/drawing/2014/main" id="{75A09593-AA40-BE3A-D568-45CF880B088F}"/>
                  </a:ext>
                </a:extLst>
              </p14:cNvPr>
              <p14:cNvContentPartPr/>
              <p14:nvPr/>
            </p14:nvContentPartPr>
            <p14:xfrm>
              <a:off x="6168607" y="4811589"/>
              <a:ext cx="219960" cy="822600"/>
            </p14:xfrm>
          </p:contentPart>
        </mc:Choice>
        <mc:Fallback xmlns="">
          <p:pic>
            <p:nvPicPr>
              <p:cNvPr id="62" name="インク 61">
                <a:extLst>
                  <a:ext uri="{FF2B5EF4-FFF2-40B4-BE49-F238E27FC236}">
                    <a16:creationId xmlns:a16="http://schemas.microsoft.com/office/drawing/2014/main" id="{75A09593-AA40-BE3A-D568-45CF880B088F}"/>
                  </a:ext>
                </a:extLst>
              </p:cNvPr>
              <p:cNvPicPr/>
              <p:nvPr/>
            </p:nvPicPr>
            <p:blipFill>
              <a:blip r:embed="rId48"/>
              <a:stretch>
                <a:fillRect/>
              </a:stretch>
            </p:blipFill>
            <p:spPr>
              <a:xfrm>
                <a:off x="6162487" y="4805469"/>
                <a:ext cx="232200" cy="834840"/>
              </a:xfrm>
              <a:prstGeom prst="rect">
                <a:avLst/>
              </a:prstGeom>
            </p:spPr>
          </p:pic>
        </mc:Fallback>
      </mc:AlternateContent>
      <p:sp>
        <p:nvSpPr>
          <p:cNvPr id="64" name="正方形/長方形 63">
            <a:extLst>
              <a:ext uri="{FF2B5EF4-FFF2-40B4-BE49-F238E27FC236}">
                <a16:creationId xmlns:a16="http://schemas.microsoft.com/office/drawing/2014/main" id="{1BD28593-A0F2-8C0F-D9A4-A52001AD53A4}"/>
              </a:ext>
            </a:extLst>
          </p:cNvPr>
          <p:cNvSpPr/>
          <p:nvPr/>
        </p:nvSpPr>
        <p:spPr>
          <a:xfrm>
            <a:off x="9322716" y="4964117"/>
            <a:ext cx="2595960" cy="461665"/>
          </a:xfrm>
          <a:prstGeom prst="rect">
            <a:avLst/>
          </a:prstGeom>
          <a:noFill/>
        </p:spPr>
        <p:txBody>
          <a:bodyPr wrap="square" lIns="91440" tIns="45720" rIns="91440" bIns="45720">
            <a:spAutoFit/>
          </a:bodyPr>
          <a:lstStyle/>
          <a:p>
            <a:pPr algn="ctr"/>
            <a:r>
              <a:rPr lang="ja-JP" altLang="en-US" sz="1200" b="0" cap="none" spc="0" dirty="0">
                <a:ln w="0"/>
                <a:solidFill>
                  <a:schemeClr val="tx1"/>
                </a:solidFill>
                <a:effectLst>
                  <a:outerShdw blurRad="38100" dist="19050" dir="2700000" algn="tl" rotWithShape="0">
                    <a:schemeClr val="dk1">
                      <a:alpha val="40000"/>
                    </a:schemeClr>
                  </a:outerShdw>
                </a:effectLst>
              </a:rPr>
              <a:t>秘技、「クロス切り」はこんな感じです。</a:t>
            </a:r>
          </a:p>
        </p:txBody>
      </p:sp>
      <p:cxnSp>
        <p:nvCxnSpPr>
          <p:cNvPr id="66" name="コネクタ: 曲線 65">
            <a:extLst>
              <a:ext uri="{FF2B5EF4-FFF2-40B4-BE49-F238E27FC236}">
                <a16:creationId xmlns:a16="http://schemas.microsoft.com/office/drawing/2014/main" id="{0A8F2FBC-2720-E609-8845-41A7E9E15549}"/>
              </a:ext>
            </a:extLst>
          </p:cNvPr>
          <p:cNvCxnSpPr/>
          <p:nvPr/>
        </p:nvCxnSpPr>
        <p:spPr>
          <a:xfrm rot="10800000" flipV="1">
            <a:off x="9208656" y="5569389"/>
            <a:ext cx="1145309" cy="147920"/>
          </a:xfrm>
          <a:prstGeom prst="curvedConnector3">
            <a:avLst/>
          </a:prstGeom>
          <a:ln>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7521522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54C06A-65E2-9531-6309-6362A037650E}"/>
              </a:ext>
            </a:extLst>
          </p:cNvPr>
          <p:cNvSpPr>
            <a:spLocks noGrp="1"/>
          </p:cNvSpPr>
          <p:nvPr>
            <p:ph type="title"/>
          </p:nvPr>
        </p:nvSpPr>
        <p:spPr>
          <a:xfrm>
            <a:off x="431800" y="134216"/>
            <a:ext cx="10515600" cy="1325563"/>
          </a:xfrm>
        </p:spPr>
        <p:txBody>
          <a:bodyPr>
            <a:normAutofit/>
          </a:bodyPr>
          <a:lstStyle/>
          <a:p>
            <a:r>
              <a:rPr kumimoji="1" lang="ja-JP" altLang="en-US" sz="2000" dirty="0"/>
              <a:t>　　　　　　</a:t>
            </a:r>
            <a:r>
              <a:rPr kumimoji="1" lang="ja-JP" altLang="en-US" sz="2400" b="1" dirty="0"/>
              <a:t>ご来場の皆様の裏技を是非お聞かせ下さいｍ（　＿　＿　）ｍ</a:t>
            </a:r>
          </a:p>
        </p:txBody>
      </p:sp>
      <p:sp>
        <p:nvSpPr>
          <p:cNvPr id="3" name="コンテンツ プレースホルダー 2">
            <a:extLst>
              <a:ext uri="{FF2B5EF4-FFF2-40B4-BE49-F238E27FC236}">
                <a16:creationId xmlns:a16="http://schemas.microsoft.com/office/drawing/2014/main" id="{7E54BDFE-02BD-9590-B827-408A38A0E1A0}"/>
              </a:ext>
            </a:extLst>
          </p:cNvPr>
          <p:cNvSpPr>
            <a:spLocks noGrp="1"/>
          </p:cNvSpPr>
          <p:nvPr>
            <p:ph idx="1"/>
          </p:nvPr>
        </p:nvSpPr>
        <p:spPr>
          <a:xfrm>
            <a:off x="544945" y="1613188"/>
            <a:ext cx="11139055" cy="4351338"/>
          </a:xfrm>
        </p:spPr>
        <p:txBody>
          <a:bodyPr>
            <a:normAutofit/>
          </a:bodyPr>
          <a:lstStyle/>
          <a:p>
            <a:pPr marL="0" indent="0">
              <a:buNone/>
            </a:pPr>
            <a:r>
              <a:rPr lang="ja-JP" altLang="en-US" sz="1600" dirty="0"/>
              <a:t>・今まででオレンジバットが無いとできなかったかもと感じた車種は？</a:t>
            </a:r>
            <a:endParaRPr lang="en-US" altLang="ja-JP" sz="1600" dirty="0"/>
          </a:p>
          <a:p>
            <a:pPr marL="0" indent="0">
              <a:buNone/>
            </a:pPr>
            <a:r>
              <a:rPr lang="ja-JP" altLang="en-US" sz="1600" dirty="0"/>
              <a:t>（　　　　　　　　　　　）（　　　　　　　　　　　）（　　　　　　　　　　　）（　　　　　　　　　　　）</a:t>
            </a:r>
            <a:endParaRPr lang="en-US" altLang="ja-JP" sz="1600" dirty="0"/>
          </a:p>
          <a:p>
            <a:pPr marL="0" indent="0">
              <a:buNone/>
            </a:pPr>
            <a:r>
              <a:rPr lang="ja-JP" altLang="en-US" sz="1600" dirty="0"/>
              <a:t>（　　　　　　　　　　　）（　　　　　　　　　　　）（　　　　　　　　　　　）（　　　　　　　　　　　）</a:t>
            </a:r>
            <a:endParaRPr lang="en-US" altLang="ja-JP" sz="1600" dirty="0"/>
          </a:p>
          <a:p>
            <a:pPr marL="0" indent="0">
              <a:buNone/>
            </a:pPr>
            <a:r>
              <a:rPr lang="ja-JP" altLang="en-US" sz="1600" dirty="0"/>
              <a:t>・オレンジバットのおかげで飛躍的に作業が効率化されたり、安全にできるようになった車種は？</a:t>
            </a:r>
            <a:endParaRPr lang="en-US" altLang="ja-JP" sz="1600" dirty="0"/>
          </a:p>
          <a:p>
            <a:pPr marL="0" indent="0">
              <a:buNone/>
            </a:pPr>
            <a:r>
              <a:rPr lang="ja-JP" altLang="en-US" sz="1600" dirty="0"/>
              <a:t>（　　　　　　　　　　　）（　　　　　　　　　　　）（　　　　　　　　　　　）（　　　　　　　　　　　）</a:t>
            </a:r>
            <a:endParaRPr lang="en-US" altLang="ja-JP" sz="1600" dirty="0"/>
          </a:p>
          <a:p>
            <a:pPr marL="0" indent="0">
              <a:buNone/>
            </a:pPr>
            <a:r>
              <a:rPr lang="ja-JP" altLang="en-US" sz="1600" dirty="0"/>
              <a:t>（　　　　　　　　　　　）（　　　　　　　　　　　）（　　　　　　　　　　　）（　　　　　　　　　　　）</a:t>
            </a:r>
            <a:endParaRPr lang="en-US" altLang="ja-JP" sz="1600" dirty="0"/>
          </a:p>
          <a:p>
            <a:pPr marL="0" indent="0">
              <a:buNone/>
            </a:pPr>
            <a:r>
              <a:rPr lang="ja-JP" altLang="en-US" sz="1600" dirty="0"/>
              <a:t>・今後チャレンジしてみたい車種や作業はありますか？</a:t>
            </a:r>
            <a:endParaRPr lang="en-US" altLang="ja-JP" sz="1600" dirty="0"/>
          </a:p>
          <a:p>
            <a:pPr marL="0" indent="0">
              <a:buNone/>
            </a:pPr>
            <a:r>
              <a:rPr lang="ja-JP" altLang="en-US" sz="1600" dirty="0"/>
              <a:t>（　　　　　　　　　　　　　　　　　　　　　　　　）（　　　　　　　　　　　　　　　　　　　　　　　　）</a:t>
            </a:r>
            <a:endParaRPr lang="en-US" altLang="ja-JP" sz="1600" dirty="0"/>
          </a:p>
          <a:p>
            <a:pPr marL="0" indent="0">
              <a:buNone/>
            </a:pPr>
            <a:r>
              <a:rPr lang="ja-JP" altLang="en-US" sz="1600" dirty="0"/>
              <a:t>（　　　　　　　　　　　　　　　　　　　　　　　　）（　　　　　　　　　　　　　　　　　　　　　　　　）</a:t>
            </a:r>
          </a:p>
          <a:p>
            <a:pPr marL="0" indent="0">
              <a:buNone/>
            </a:pPr>
            <a:r>
              <a:rPr kumimoji="1" lang="ja-JP" altLang="en-US" sz="1600" dirty="0"/>
              <a:t>・失敗例も教えていただけないでしょうか？</a:t>
            </a:r>
            <a:r>
              <a:rPr lang="en-US" altLang="ja-JP" sz="1600" dirty="0"/>
              <a:t>m( _ _)m</a:t>
            </a:r>
          </a:p>
          <a:p>
            <a:pPr marL="0" indent="0">
              <a:buNone/>
            </a:pPr>
            <a:r>
              <a:rPr lang="ja-JP" altLang="en-US" sz="1600" dirty="0"/>
              <a:t>（　　　　　　　　　　　　　　　　　　　　　　　　）（　　　　　　　　　　　　　　　　　　　　　　　　）</a:t>
            </a:r>
            <a:endParaRPr lang="en-US" altLang="ja-JP" sz="1600" dirty="0"/>
          </a:p>
          <a:p>
            <a:pPr marL="0" indent="0">
              <a:buNone/>
            </a:pPr>
            <a:r>
              <a:rPr lang="ja-JP" altLang="en-US" sz="1600" dirty="0"/>
              <a:t>（　　　　　　　　　　　　　　　　　　　　　　　　）（　　　　　　　　　　　　　　　　　　　　　　　　）</a:t>
            </a:r>
          </a:p>
          <a:p>
            <a:pPr marL="0" indent="0">
              <a:buNone/>
            </a:pPr>
            <a:endParaRPr kumimoji="1" lang="en-US" altLang="ja-JP" sz="1600" dirty="0"/>
          </a:p>
        </p:txBody>
      </p:sp>
    </p:spTree>
    <p:extLst>
      <p:ext uri="{BB962C8B-B14F-4D97-AF65-F5344CB8AC3E}">
        <p14:creationId xmlns:p14="http://schemas.microsoft.com/office/powerpoint/2010/main" val="37254433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0CD5FC-2454-C333-B8B3-794750E246EC}"/>
              </a:ext>
            </a:extLst>
          </p:cNvPr>
          <p:cNvSpPr>
            <a:spLocks noGrp="1"/>
          </p:cNvSpPr>
          <p:nvPr>
            <p:ph type="title"/>
          </p:nvPr>
        </p:nvSpPr>
        <p:spPr>
          <a:xfrm>
            <a:off x="838200" y="681037"/>
            <a:ext cx="10515600" cy="909493"/>
          </a:xfrm>
        </p:spPr>
        <p:txBody>
          <a:bodyPr>
            <a:normAutofit fontScale="90000"/>
          </a:bodyPr>
          <a:lstStyle/>
          <a:p>
            <a:pPr algn="ctr"/>
            <a:r>
              <a:rPr lang="ja-JP" altLang="en-US" b="1" dirty="0"/>
              <a:t>ご清聴ありがとうございました。</a:t>
            </a:r>
            <a:br>
              <a:rPr lang="ja-JP" altLang="en-US" b="1" dirty="0"/>
            </a:br>
            <a:endParaRPr kumimoji="1" lang="ja-JP" altLang="en-US" dirty="0"/>
          </a:p>
        </p:txBody>
      </p:sp>
      <p:pic>
        <p:nvPicPr>
          <p:cNvPr id="4" name="コンテンツ プレースホルダー 3">
            <a:extLst>
              <a:ext uri="{FF2B5EF4-FFF2-40B4-BE49-F238E27FC236}">
                <a16:creationId xmlns:a16="http://schemas.microsoft.com/office/drawing/2014/main" id="{A32F80B9-9CBE-66CF-DC66-62206C510942}"/>
              </a:ext>
            </a:extLst>
          </p:cNvPr>
          <p:cNvPicPr>
            <a:picLocks noGrp="1" noChangeAspect="1"/>
          </p:cNvPicPr>
          <p:nvPr>
            <p:ph idx="1"/>
          </p:nvPr>
        </p:nvPicPr>
        <p:blipFill>
          <a:blip r:embed="rId2"/>
          <a:stretch>
            <a:fillRect/>
          </a:stretch>
        </p:blipFill>
        <p:spPr>
          <a:xfrm>
            <a:off x="949460" y="1399043"/>
            <a:ext cx="2046659" cy="824709"/>
          </a:xfrm>
          <a:prstGeom prst="rect">
            <a:avLst/>
          </a:prstGeom>
        </p:spPr>
      </p:pic>
      <p:sp>
        <p:nvSpPr>
          <p:cNvPr id="8" name="テキスト ボックス 7">
            <a:extLst>
              <a:ext uri="{FF2B5EF4-FFF2-40B4-BE49-F238E27FC236}">
                <a16:creationId xmlns:a16="http://schemas.microsoft.com/office/drawing/2014/main" id="{386C9407-D41E-5422-5AEC-2E518A625149}"/>
              </a:ext>
            </a:extLst>
          </p:cNvPr>
          <p:cNvSpPr txBox="1"/>
          <p:nvPr/>
        </p:nvSpPr>
        <p:spPr>
          <a:xfrm>
            <a:off x="838200" y="2223752"/>
            <a:ext cx="6096000" cy="369332"/>
          </a:xfrm>
          <a:prstGeom prst="rect">
            <a:avLst/>
          </a:prstGeom>
          <a:noFill/>
        </p:spPr>
        <p:txBody>
          <a:bodyPr wrap="square">
            <a:spAutoFit/>
          </a:bodyPr>
          <a:lstStyle/>
          <a:p>
            <a:r>
              <a:rPr lang="en-US" altLang="ja-JP" dirty="0"/>
              <a:t>https://www.youtube.com/@nissho-1964</a:t>
            </a:r>
            <a:endParaRPr lang="ja-JP" altLang="en-US" dirty="0"/>
          </a:p>
        </p:txBody>
      </p:sp>
      <p:pic>
        <p:nvPicPr>
          <p:cNvPr id="9" name="図 8">
            <a:extLst>
              <a:ext uri="{FF2B5EF4-FFF2-40B4-BE49-F238E27FC236}">
                <a16:creationId xmlns:a16="http://schemas.microsoft.com/office/drawing/2014/main" id="{B2D79D31-E9A5-6DDF-9889-CD4A4AD4B288}"/>
              </a:ext>
            </a:extLst>
          </p:cNvPr>
          <p:cNvPicPr>
            <a:picLocks noChangeAspect="1"/>
          </p:cNvPicPr>
          <p:nvPr/>
        </p:nvPicPr>
        <p:blipFill>
          <a:blip r:embed="rId3"/>
          <a:stretch>
            <a:fillRect/>
          </a:stretch>
        </p:blipFill>
        <p:spPr>
          <a:xfrm>
            <a:off x="7368297" y="1399043"/>
            <a:ext cx="1104900" cy="1104900"/>
          </a:xfrm>
          <a:prstGeom prst="rect">
            <a:avLst/>
          </a:prstGeom>
        </p:spPr>
      </p:pic>
      <p:pic>
        <p:nvPicPr>
          <p:cNvPr id="10" name="図 9">
            <a:extLst>
              <a:ext uri="{FF2B5EF4-FFF2-40B4-BE49-F238E27FC236}">
                <a16:creationId xmlns:a16="http://schemas.microsoft.com/office/drawing/2014/main" id="{16377C1D-9711-D0B2-B0EB-8560F5DCFC9C}"/>
              </a:ext>
            </a:extLst>
          </p:cNvPr>
          <p:cNvPicPr>
            <a:picLocks noChangeAspect="1"/>
          </p:cNvPicPr>
          <p:nvPr/>
        </p:nvPicPr>
        <p:blipFill>
          <a:blip r:embed="rId4"/>
          <a:stretch>
            <a:fillRect/>
          </a:stretch>
        </p:blipFill>
        <p:spPr>
          <a:xfrm>
            <a:off x="1094642" y="2681907"/>
            <a:ext cx="1030119" cy="1088797"/>
          </a:xfrm>
          <a:prstGeom prst="rect">
            <a:avLst/>
          </a:prstGeom>
        </p:spPr>
      </p:pic>
      <p:pic>
        <p:nvPicPr>
          <p:cNvPr id="11" name="図 10">
            <a:extLst>
              <a:ext uri="{FF2B5EF4-FFF2-40B4-BE49-F238E27FC236}">
                <a16:creationId xmlns:a16="http://schemas.microsoft.com/office/drawing/2014/main" id="{8E6A99C4-891A-AAEB-80F8-D0EA86FBC915}"/>
              </a:ext>
            </a:extLst>
          </p:cNvPr>
          <p:cNvPicPr>
            <a:picLocks noChangeAspect="1"/>
          </p:cNvPicPr>
          <p:nvPr/>
        </p:nvPicPr>
        <p:blipFill>
          <a:blip r:embed="rId5"/>
          <a:stretch>
            <a:fillRect/>
          </a:stretch>
        </p:blipFill>
        <p:spPr>
          <a:xfrm>
            <a:off x="7368297" y="3107751"/>
            <a:ext cx="1104900" cy="1104900"/>
          </a:xfrm>
          <a:prstGeom prst="rect">
            <a:avLst/>
          </a:prstGeom>
        </p:spPr>
      </p:pic>
      <p:sp>
        <p:nvSpPr>
          <p:cNvPr id="13" name="テキスト ボックス 12">
            <a:extLst>
              <a:ext uri="{FF2B5EF4-FFF2-40B4-BE49-F238E27FC236}">
                <a16:creationId xmlns:a16="http://schemas.microsoft.com/office/drawing/2014/main" id="{C6438FA3-9436-F32F-AFFA-89901846AC71}"/>
              </a:ext>
            </a:extLst>
          </p:cNvPr>
          <p:cNvSpPr txBox="1"/>
          <p:nvPr/>
        </p:nvSpPr>
        <p:spPr>
          <a:xfrm>
            <a:off x="949460" y="3843319"/>
            <a:ext cx="6094378" cy="369332"/>
          </a:xfrm>
          <a:prstGeom prst="rect">
            <a:avLst/>
          </a:prstGeom>
          <a:noFill/>
        </p:spPr>
        <p:txBody>
          <a:bodyPr wrap="square">
            <a:spAutoFit/>
          </a:bodyPr>
          <a:lstStyle/>
          <a:p>
            <a:r>
              <a:rPr lang="en-US" altLang="ja-JP" dirty="0"/>
              <a:t>https://www.instagram.com/nissho.autoglass.tool/</a:t>
            </a:r>
            <a:endParaRPr lang="ja-JP" altLang="en-US" dirty="0"/>
          </a:p>
        </p:txBody>
      </p:sp>
      <p:sp>
        <p:nvSpPr>
          <p:cNvPr id="14" name="正方形/長方形 13">
            <a:extLst>
              <a:ext uri="{FF2B5EF4-FFF2-40B4-BE49-F238E27FC236}">
                <a16:creationId xmlns:a16="http://schemas.microsoft.com/office/drawing/2014/main" id="{95E94B6B-49D5-E250-3A64-69AC741D1BCC}"/>
              </a:ext>
            </a:extLst>
          </p:cNvPr>
          <p:cNvSpPr/>
          <p:nvPr/>
        </p:nvSpPr>
        <p:spPr>
          <a:xfrm>
            <a:off x="1730066" y="5020939"/>
            <a:ext cx="8731868" cy="584775"/>
          </a:xfrm>
          <a:prstGeom prst="rect">
            <a:avLst/>
          </a:prstGeom>
          <a:noFill/>
        </p:spPr>
        <p:txBody>
          <a:bodyPr wrap="square" lIns="91440" tIns="45720" rIns="91440" bIns="45720">
            <a:spAutoFit/>
          </a:bodyPr>
          <a:lstStyle/>
          <a:p>
            <a:pPr algn="ctr"/>
            <a:r>
              <a:rPr lang="ja-JP" altLang="en-US" sz="1600" dirty="0">
                <a:ln w="0"/>
                <a:effectLst>
                  <a:outerShdw blurRad="38100" dist="19050" dir="2700000" algn="tl" rotWithShape="0">
                    <a:schemeClr val="dk1">
                      <a:alpha val="40000"/>
                    </a:schemeClr>
                  </a:outerShdw>
                </a:effectLst>
              </a:rPr>
              <a:t>新製品情報や参考になりそうな動画など、上記リンクより発信致します。</a:t>
            </a:r>
            <a:endParaRPr lang="en-US" altLang="ja-JP" sz="1600" dirty="0">
              <a:ln w="0"/>
              <a:effectLst>
                <a:outerShdw blurRad="38100" dist="19050" dir="2700000" algn="tl" rotWithShape="0">
                  <a:schemeClr val="dk1">
                    <a:alpha val="40000"/>
                  </a:schemeClr>
                </a:outerShdw>
              </a:effectLst>
            </a:endParaRPr>
          </a:p>
          <a:p>
            <a:pPr algn="ctr"/>
            <a:r>
              <a:rPr lang="ja-JP" altLang="en-US" sz="1600" b="0" cap="none" spc="0" dirty="0">
                <a:ln w="0"/>
                <a:solidFill>
                  <a:schemeClr val="tx1"/>
                </a:solidFill>
                <a:effectLst>
                  <a:outerShdw blurRad="38100" dist="19050" dir="2700000" algn="tl" rotWithShape="0">
                    <a:schemeClr val="dk1">
                      <a:alpha val="40000"/>
                    </a:schemeClr>
                  </a:outerShdw>
                </a:effectLst>
              </a:rPr>
              <a:t>是非、ご登録を！！！！</a:t>
            </a:r>
          </a:p>
        </p:txBody>
      </p:sp>
      <p:sp>
        <p:nvSpPr>
          <p:cNvPr id="15" name="正方形/長方形 14">
            <a:extLst>
              <a:ext uri="{FF2B5EF4-FFF2-40B4-BE49-F238E27FC236}">
                <a16:creationId xmlns:a16="http://schemas.microsoft.com/office/drawing/2014/main" id="{59633F3F-6FD3-CD5E-428E-6CB77A3ADA8F}"/>
              </a:ext>
            </a:extLst>
          </p:cNvPr>
          <p:cNvSpPr/>
          <p:nvPr/>
        </p:nvSpPr>
        <p:spPr>
          <a:xfrm>
            <a:off x="3539835" y="5890782"/>
            <a:ext cx="4852610" cy="523220"/>
          </a:xfrm>
          <a:prstGeom prst="rect">
            <a:avLst/>
          </a:prstGeom>
          <a:noFill/>
        </p:spPr>
        <p:txBody>
          <a:bodyPr wrap="none" lIns="91440" tIns="45720" rIns="91440" bIns="45720">
            <a:spAutoFit/>
          </a:bodyPr>
          <a:lstStyle/>
          <a:p>
            <a:pPr algn="ctr"/>
            <a:r>
              <a:rPr lang="ja-JP" altLang="en-US" sz="2800" b="0" cap="none" spc="0" dirty="0">
                <a:ln w="0"/>
                <a:solidFill>
                  <a:schemeClr val="tx1"/>
                </a:solidFill>
                <a:effectLst>
                  <a:outerShdw blurRad="38100" dist="19050" dir="2700000" algn="tl" rotWithShape="0">
                    <a:schemeClr val="dk1">
                      <a:alpha val="40000"/>
                    </a:schemeClr>
                  </a:outerShdw>
                </a:effectLst>
              </a:rPr>
              <a:t>日硝株式会社　下道でした。</a:t>
            </a:r>
          </a:p>
        </p:txBody>
      </p:sp>
    </p:spTree>
    <p:extLst>
      <p:ext uri="{BB962C8B-B14F-4D97-AF65-F5344CB8AC3E}">
        <p14:creationId xmlns:p14="http://schemas.microsoft.com/office/powerpoint/2010/main" val="682247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descr="レゴ, おもちゃ, テーブル, 項目 が含まれている画像&#10;&#10;AI 生成コンテンツは誤りを含む可能性があります。">
            <a:extLst>
              <a:ext uri="{FF2B5EF4-FFF2-40B4-BE49-F238E27FC236}">
                <a16:creationId xmlns:a16="http://schemas.microsoft.com/office/drawing/2014/main" id="{394CAB7F-8970-0F19-E97C-4E25FA2264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1175" y="4964191"/>
            <a:ext cx="1528684" cy="1528684"/>
          </a:xfrm>
          <a:prstGeom prst="rect">
            <a:avLst/>
          </a:prstGeom>
        </p:spPr>
      </p:pic>
      <p:sp>
        <p:nvSpPr>
          <p:cNvPr id="2" name="タイトル 1">
            <a:extLst>
              <a:ext uri="{FF2B5EF4-FFF2-40B4-BE49-F238E27FC236}">
                <a16:creationId xmlns:a16="http://schemas.microsoft.com/office/drawing/2014/main" id="{89DC90B5-B1F7-5966-1EBD-E498E3170FE3}"/>
              </a:ext>
            </a:extLst>
          </p:cNvPr>
          <p:cNvSpPr>
            <a:spLocks noGrp="1"/>
          </p:cNvSpPr>
          <p:nvPr>
            <p:ph type="title"/>
          </p:nvPr>
        </p:nvSpPr>
        <p:spPr/>
        <p:txBody>
          <a:bodyPr/>
          <a:lstStyle/>
          <a:p>
            <a:r>
              <a:rPr kumimoji="1" lang="en-US" altLang="ja-JP" b="1" dirty="0"/>
              <a:t>ORANGE</a:t>
            </a:r>
            <a:r>
              <a:rPr lang="ja-JP" altLang="en-US" b="1" dirty="0"/>
              <a:t> </a:t>
            </a:r>
            <a:r>
              <a:rPr kumimoji="1" lang="en-US" altLang="ja-JP" b="1" dirty="0"/>
              <a:t>BAT</a:t>
            </a:r>
            <a:r>
              <a:rPr kumimoji="1" lang="ja-JP" altLang="en-US" b="1" dirty="0"/>
              <a:t>までの推移</a:t>
            </a:r>
          </a:p>
        </p:txBody>
      </p:sp>
      <p:graphicFrame>
        <p:nvGraphicFramePr>
          <p:cNvPr id="19" name="コンテンツ プレースホルダー 2">
            <a:extLst>
              <a:ext uri="{FF2B5EF4-FFF2-40B4-BE49-F238E27FC236}">
                <a16:creationId xmlns:a16="http://schemas.microsoft.com/office/drawing/2014/main" id="{F59A494F-1BE9-6894-42B8-3A193FC72F4B}"/>
              </a:ext>
            </a:extLst>
          </p:cNvPr>
          <p:cNvGraphicFramePr>
            <a:graphicFrameLocks noGrp="1"/>
          </p:cNvGraphicFramePr>
          <p:nvPr>
            <p:ph idx="1"/>
            <p:extLst>
              <p:ext uri="{D42A27DB-BD31-4B8C-83A1-F6EECF244321}">
                <p14:modId xmlns:p14="http://schemas.microsoft.com/office/powerpoint/2010/main" val="397342236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図 4" descr="テキスト">
            <a:extLst>
              <a:ext uri="{FF2B5EF4-FFF2-40B4-BE49-F238E27FC236}">
                <a16:creationId xmlns:a16="http://schemas.microsoft.com/office/drawing/2014/main" id="{7A47F93D-4DB1-8DDC-50C7-9BE053965FD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76316" y="1301750"/>
            <a:ext cx="1353766" cy="1353766"/>
          </a:xfrm>
          <a:prstGeom prst="rect">
            <a:avLst/>
          </a:prstGeom>
        </p:spPr>
      </p:pic>
      <p:pic>
        <p:nvPicPr>
          <p:cNvPr id="7" name="図 6" descr="屋内, 座る, 荷物, スーツケース が含まれている画像&#10;&#10;AI 生成コンテンツは誤りを含む可能性があります。">
            <a:extLst>
              <a:ext uri="{FF2B5EF4-FFF2-40B4-BE49-F238E27FC236}">
                <a16:creationId xmlns:a16="http://schemas.microsoft.com/office/drawing/2014/main" id="{1122630B-C55D-D6E5-6EE7-0513E1F9B2A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860277" y="1150322"/>
            <a:ext cx="1499680" cy="1499680"/>
          </a:xfrm>
          <a:prstGeom prst="rect">
            <a:avLst/>
          </a:prstGeom>
        </p:spPr>
      </p:pic>
      <p:pic>
        <p:nvPicPr>
          <p:cNvPr id="9" name="図 8" descr="文字の書かれた紙&#10;&#10;AI 生成コンテンツは誤りを含む可能性があります。">
            <a:extLst>
              <a:ext uri="{FF2B5EF4-FFF2-40B4-BE49-F238E27FC236}">
                <a16:creationId xmlns:a16="http://schemas.microsoft.com/office/drawing/2014/main" id="{555C1B45-903E-D947-972D-34636BB92A7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117840" y="2503115"/>
            <a:ext cx="1067003" cy="1067003"/>
          </a:xfrm>
          <a:prstGeom prst="rect">
            <a:avLst/>
          </a:prstGeom>
        </p:spPr>
      </p:pic>
      <p:pic>
        <p:nvPicPr>
          <p:cNvPr id="11" name="図 10" descr="オレンジ色のスーツケース&#10;&#10;AI 生成コンテンツは誤りを含む可能性があります。">
            <a:extLst>
              <a:ext uri="{FF2B5EF4-FFF2-40B4-BE49-F238E27FC236}">
                <a16:creationId xmlns:a16="http://schemas.microsoft.com/office/drawing/2014/main" id="{2D856630-3BE8-2DB0-9EA8-20B3D304910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756609" y="3036616"/>
            <a:ext cx="1707874" cy="1258133"/>
          </a:xfrm>
          <a:prstGeom prst="rect">
            <a:avLst/>
          </a:prstGeom>
        </p:spPr>
      </p:pic>
      <p:pic>
        <p:nvPicPr>
          <p:cNvPr id="13" name="図 12" descr="オレンジ, 座る, テーブル, ベッド が含まれている画像&#10;&#10;AI 生成コンテンツは誤りを含む可能性があります。">
            <a:extLst>
              <a:ext uri="{FF2B5EF4-FFF2-40B4-BE49-F238E27FC236}">
                <a16:creationId xmlns:a16="http://schemas.microsoft.com/office/drawing/2014/main" id="{6E316DAC-3751-E2B3-28DA-786FF69887E5}"/>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901145" y="3665682"/>
            <a:ext cx="1628743" cy="1628743"/>
          </a:xfrm>
          <a:prstGeom prst="rect">
            <a:avLst/>
          </a:prstGeom>
        </p:spPr>
      </p:pic>
      <p:pic>
        <p:nvPicPr>
          <p:cNvPr id="17" name="図 16" descr="屋内, テーブル, 座る, 項目 が含まれている画像">
            <a:extLst>
              <a:ext uri="{FF2B5EF4-FFF2-40B4-BE49-F238E27FC236}">
                <a16:creationId xmlns:a16="http://schemas.microsoft.com/office/drawing/2014/main" id="{0123F4B9-59CD-8632-8086-6304C67B7DA3}"/>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752654" y="5382368"/>
            <a:ext cx="1214606" cy="1214606"/>
          </a:xfrm>
          <a:prstGeom prst="rect">
            <a:avLst/>
          </a:prstGeom>
        </p:spPr>
      </p:pic>
    </p:spTree>
    <p:extLst>
      <p:ext uri="{BB962C8B-B14F-4D97-AF65-F5344CB8AC3E}">
        <p14:creationId xmlns:p14="http://schemas.microsoft.com/office/powerpoint/2010/main" val="36831905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46DB7FF-A197-6608-580B-50E8319DD24E}"/>
              </a:ext>
            </a:extLst>
          </p:cNvPr>
          <p:cNvSpPr>
            <a:spLocks noGrp="1"/>
          </p:cNvSpPr>
          <p:nvPr>
            <p:ph type="title"/>
          </p:nvPr>
        </p:nvSpPr>
        <p:spPr/>
        <p:txBody>
          <a:bodyPr/>
          <a:lstStyle/>
          <a:p>
            <a:r>
              <a:rPr lang="en-US" altLang="ja-JP" b="1" dirty="0"/>
              <a:t>ORANGE</a:t>
            </a:r>
            <a:r>
              <a:rPr lang="ja-JP" altLang="en-US" b="1" dirty="0"/>
              <a:t> </a:t>
            </a:r>
            <a:r>
              <a:rPr lang="en-US" altLang="ja-JP" b="1" dirty="0"/>
              <a:t>BAT</a:t>
            </a:r>
            <a:r>
              <a:rPr lang="ja-JP" altLang="en-US" b="1" dirty="0"/>
              <a:t>までの推移　</a:t>
            </a:r>
            <a:r>
              <a:rPr lang="ja-JP" altLang="en-US" sz="1800" b="1" dirty="0"/>
              <a:t>続き</a:t>
            </a:r>
            <a:endParaRPr kumimoji="1" lang="ja-JP" altLang="en-US" sz="1800" dirty="0"/>
          </a:p>
        </p:txBody>
      </p:sp>
      <p:sp>
        <p:nvSpPr>
          <p:cNvPr id="3" name="コンテンツ プレースホルダー 2">
            <a:extLst>
              <a:ext uri="{FF2B5EF4-FFF2-40B4-BE49-F238E27FC236}">
                <a16:creationId xmlns:a16="http://schemas.microsoft.com/office/drawing/2014/main" id="{4859FFED-6749-D0D5-3CFA-B89708FC4B6A}"/>
              </a:ext>
            </a:extLst>
          </p:cNvPr>
          <p:cNvSpPr>
            <a:spLocks noGrp="1"/>
          </p:cNvSpPr>
          <p:nvPr>
            <p:ph idx="1"/>
          </p:nvPr>
        </p:nvSpPr>
        <p:spPr>
          <a:xfrm>
            <a:off x="838200" y="1797916"/>
            <a:ext cx="10515600" cy="4351338"/>
          </a:xfrm>
        </p:spPr>
        <p:txBody>
          <a:bodyPr/>
          <a:lstStyle/>
          <a:p>
            <a:r>
              <a:rPr kumimoji="1" lang="en-US" altLang="ja-JP" b="1" i="1" dirty="0"/>
              <a:t>WRD</a:t>
            </a:r>
            <a:r>
              <a:rPr kumimoji="1" lang="ja-JP" altLang="en-US" b="1" i="1" dirty="0"/>
              <a:t>　</a:t>
            </a:r>
            <a:r>
              <a:rPr kumimoji="1" lang="en-US" altLang="ja-JP" b="1" i="1" dirty="0"/>
              <a:t>SPIDER</a:t>
            </a:r>
            <a:r>
              <a:rPr kumimoji="1" lang="ja-JP" altLang="en-US" b="1" i="1" dirty="0"/>
              <a:t>シリーズ　１～４</a:t>
            </a:r>
            <a:endParaRPr kumimoji="1" lang="en-US" altLang="ja-JP" b="1" i="1" dirty="0"/>
          </a:p>
          <a:p>
            <a:endParaRPr lang="en-US" altLang="ja-JP" b="1" i="1" dirty="0"/>
          </a:p>
          <a:p>
            <a:endParaRPr kumimoji="1" lang="en-US" altLang="ja-JP" b="1" i="1" dirty="0"/>
          </a:p>
          <a:p>
            <a:pPr marL="0" indent="0">
              <a:buNone/>
            </a:pPr>
            <a:endParaRPr kumimoji="1" lang="en-US" altLang="ja-JP" b="1" i="1" dirty="0"/>
          </a:p>
          <a:p>
            <a:pPr marL="0" indent="0">
              <a:buNone/>
            </a:pPr>
            <a:r>
              <a:rPr lang="en-US" altLang="ja-JP" sz="4000" b="1" i="1" dirty="0"/>
              <a:t>WRD</a:t>
            </a:r>
            <a:r>
              <a:rPr lang="ja-JP" altLang="en-US" sz="4000" b="1" i="1" dirty="0"/>
              <a:t>　</a:t>
            </a:r>
            <a:r>
              <a:rPr lang="en-US" altLang="ja-JP" sz="4000" b="1" i="1" dirty="0"/>
              <a:t>ORNGE</a:t>
            </a:r>
            <a:r>
              <a:rPr lang="ja-JP" altLang="en-US" sz="4000" b="1" i="1" dirty="0"/>
              <a:t> </a:t>
            </a:r>
            <a:r>
              <a:rPr lang="en-US" altLang="ja-JP" sz="4000" b="1" i="1" dirty="0"/>
              <a:t>BAT</a:t>
            </a:r>
            <a:r>
              <a:rPr lang="ja-JP" altLang="en-US" sz="4000" b="1" i="1" dirty="0"/>
              <a:t>発売</a:t>
            </a:r>
            <a:endParaRPr lang="en-US" altLang="ja-JP" sz="4000" b="1" i="1" dirty="0"/>
          </a:p>
          <a:p>
            <a:pPr marL="0" indent="0">
              <a:buNone/>
            </a:pPr>
            <a:endParaRPr lang="en-US" altLang="ja-JP" sz="4000" b="1" i="1" dirty="0"/>
          </a:p>
          <a:p>
            <a:pPr marL="0" indent="0">
              <a:buNone/>
            </a:pPr>
            <a:endParaRPr lang="en-US" altLang="ja-JP" sz="2000" b="1" i="1" dirty="0"/>
          </a:p>
          <a:p>
            <a:pPr marL="0" indent="0">
              <a:buNone/>
            </a:pPr>
            <a:r>
              <a:rPr lang="en-US" altLang="ja-JP" sz="2000" b="1" i="1" dirty="0"/>
              <a:t>NEW PRODUCTS  FROM</a:t>
            </a:r>
            <a:r>
              <a:rPr lang="ja-JP" altLang="en-US" sz="2000" b="1" i="1" dirty="0"/>
              <a:t>　</a:t>
            </a:r>
            <a:r>
              <a:rPr lang="en-US" altLang="ja-JP" sz="2000" b="1" i="1" dirty="0"/>
              <a:t>NOW ON…</a:t>
            </a:r>
          </a:p>
          <a:p>
            <a:pPr marL="0" indent="0">
              <a:buNone/>
            </a:pPr>
            <a:endParaRPr lang="en-US" altLang="ja-JP" sz="2000" b="1" i="1" dirty="0"/>
          </a:p>
        </p:txBody>
      </p:sp>
      <p:pic>
        <p:nvPicPr>
          <p:cNvPr id="5" name="図 4" descr="屋内, 項目, テーブル, 座る が含まれている画像&#10;&#10;AI 生成コンテンツは誤りを含む可能性があります。">
            <a:extLst>
              <a:ext uri="{FF2B5EF4-FFF2-40B4-BE49-F238E27FC236}">
                <a16:creationId xmlns:a16="http://schemas.microsoft.com/office/drawing/2014/main" id="{EA34BA97-96E6-C6EC-C767-7B50461A4F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1705" y="1377787"/>
            <a:ext cx="2273075" cy="2455305"/>
          </a:xfrm>
          <a:prstGeom prst="rect">
            <a:avLst/>
          </a:prstGeom>
        </p:spPr>
      </p:pic>
      <p:sp>
        <p:nvSpPr>
          <p:cNvPr id="6" name="矢印: 下 5">
            <a:extLst>
              <a:ext uri="{FF2B5EF4-FFF2-40B4-BE49-F238E27FC236}">
                <a16:creationId xmlns:a16="http://schemas.microsoft.com/office/drawing/2014/main" id="{B9463452-5CEC-9DC3-2591-F7CF575882F2}"/>
              </a:ext>
            </a:extLst>
          </p:cNvPr>
          <p:cNvSpPr/>
          <p:nvPr/>
        </p:nvSpPr>
        <p:spPr>
          <a:xfrm>
            <a:off x="3177309" y="2605439"/>
            <a:ext cx="1597891" cy="823561"/>
          </a:xfrm>
          <a:prstGeom prst="down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9" name="矢印: 下 8">
            <a:extLst>
              <a:ext uri="{FF2B5EF4-FFF2-40B4-BE49-F238E27FC236}">
                <a16:creationId xmlns:a16="http://schemas.microsoft.com/office/drawing/2014/main" id="{EAF9DF7B-F46F-E7C6-0F7A-626428E8F0CF}"/>
              </a:ext>
            </a:extLst>
          </p:cNvPr>
          <p:cNvSpPr/>
          <p:nvPr/>
        </p:nvSpPr>
        <p:spPr>
          <a:xfrm>
            <a:off x="3177308" y="4642057"/>
            <a:ext cx="1597891" cy="823561"/>
          </a:xfrm>
          <a:prstGeom prst="down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467788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97962EB-B88C-53F7-D83D-59B76C2E2CF4}"/>
              </a:ext>
            </a:extLst>
          </p:cNvPr>
          <p:cNvSpPr>
            <a:spLocks noGrp="1"/>
          </p:cNvSpPr>
          <p:nvPr>
            <p:ph type="title"/>
          </p:nvPr>
        </p:nvSpPr>
        <p:spPr/>
        <p:txBody>
          <a:bodyPr/>
          <a:lstStyle/>
          <a:p>
            <a:r>
              <a:rPr lang="ja-JP" altLang="en-US" b="1" dirty="0"/>
              <a:t>最近のファイバーライン式の製品紹介</a:t>
            </a:r>
            <a:endParaRPr kumimoji="1" lang="ja-JP" altLang="en-US" b="1" dirty="0"/>
          </a:p>
        </p:txBody>
      </p:sp>
      <p:sp>
        <p:nvSpPr>
          <p:cNvPr id="3" name="コンテンツ プレースホルダー 2">
            <a:extLst>
              <a:ext uri="{FF2B5EF4-FFF2-40B4-BE49-F238E27FC236}">
                <a16:creationId xmlns:a16="http://schemas.microsoft.com/office/drawing/2014/main" id="{E30384F6-6CBC-880C-637F-1175E6DE9ABA}"/>
              </a:ext>
            </a:extLst>
          </p:cNvPr>
          <p:cNvSpPr>
            <a:spLocks noGrp="1"/>
          </p:cNvSpPr>
          <p:nvPr>
            <p:ph idx="1"/>
          </p:nvPr>
        </p:nvSpPr>
        <p:spPr/>
        <p:txBody>
          <a:bodyPr>
            <a:normAutofit/>
          </a:bodyPr>
          <a:lstStyle/>
          <a:p>
            <a:pPr>
              <a:buNone/>
            </a:pPr>
            <a:r>
              <a:rPr kumimoji="1" lang="en-US" altLang="ja-JP" sz="3600" b="1" dirty="0"/>
              <a:t>WRD</a:t>
            </a:r>
            <a:r>
              <a:rPr kumimoji="1" lang="ja-JP" altLang="en-US" sz="3600" b="1" dirty="0"/>
              <a:t>　</a:t>
            </a:r>
            <a:r>
              <a:rPr kumimoji="1" lang="en-US" altLang="ja-JP" sz="3600" b="1" dirty="0"/>
              <a:t>BISON</a:t>
            </a:r>
            <a:r>
              <a:rPr kumimoji="1" lang="ja-JP" altLang="en-US" sz="2400" b="1" dirty="0"/>
              <a:t>　</a:t>
            </a:r>
            <a:r>
              <a:rPr kumimoji="1" lang="en-US" altLang="ja-JP" sz="2400" b="1" dirty="0"/>
              <a:t>with</a:t>
            </a:r>
            <a:r>
              <a:rPr lang="ja-JP" altLang="en-US" sz="2400" b="1" dirty="0"/>
              <a:t>　</a:t>
            </a:r>
            <a:r>
              <a:rPr lang="en-US" altLang="ja-JP" sz="2400" b="1" dirty="0"/>
              <a:t>e-Pump(</a:t>
            </a:r>
            <a:r>
              <a:rPr lang="ja-JP" altLang="en-US" sz="2400" b="1" dirty="0"/>
              <a:t>オプション）</a:t>
            </a:r>
            <a:endParaRPr lang="en-US" altLang="ja-JP" b="1" dirty="0">
              <a:hlinkClick r:id="rId2" tooltip="WRD – ePump">
                <a:extLst>
                  <a:ext uri="{A12FA001-AC4F-418D-AE19-62706E023703}">
                    <ahyp:hlinkClr xmlns:ahyp="http://schemas.microsoft.com/office/drawing/2018/hyperlinkcolor" val="tx"/>
                  </a:ext>
                </a:extLst>
              </a:hlinkClick>
            </a:endParaRPr>
          </a:p>
          <a:p>
            <a:pPr algn="l">
              <a:buNone/>
            </a:pPr>
            <a:endParaRPr lang="en-US" altLang="ja-JP" sz="2400" b="1" i="0" u="none" strike="noStrike" dirty="0">
              <a:solidFill>
                <a:srgbClr val="444444"/>
              </a:solidFill>
              <a:effectLst/>
              <a:latin typeface="Montserrat" panose="00000500000000000000" pitchFamily="2" charset="0"/>
              <a:hlinkClick r:id="rId2" tooltip="WRD – ePump"/>
            </a:endParaRPr>
          </a:p>
          <a:p>
            <a:endParaRPr kumimoji="1" lang="ja-JP" altLang="en-US" sz="3600" b="1" dirty="0"/>
          </a:p>
        </p:txBody>
      </p:sp>
      <p:pic>
        <p:nvPicPr>
          <p:cNvPr id="5" name="図 4" descr="ツール, オレンジ, 座る, テーブル が含まれている画像&#10;&#10;AI 生成コンテンツは誤りを含む可能性があります。">
            <a:extLst>
              <a:ext uri="{FF2B5EF4-FFF2-40B4-BE49-F238E27FC236}">
                <a16:creationId xmlns:a16="http://schemas.microsoft.com/office/drawing/2014/main" id="{DDC2D209-3818-8EC2-D799-3C5679F0F3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029" y="2461098"/>
            <a:ext cx="3778605" cy="3618410"/>
          </a:xfrm>
          <a:prstGeom prst="rect">
            <a:avLst/>
          </a:prstGeom>
        </p:spPr>
      </p:pic>
      <p:pic>
        <p:nvPicPr>
          <p:cNvPr id="7" name="図 6">
            <a:extLst>
              <a:ext uri="{FF2B5EF4-FFF2-40B4-BE49-F238E27FC236}">
                <a16:creationId xmlns:a16="http://schemas.microsoft.com/office/drawing/2014/main" id="{A73F3F80-301E-B49B-16E5-F196833560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82119" y="2568103"/>
            <a:ext cx="2480554" cy="867225"/>
          </a:xfrm>
          <a:prstGeom prst="rect">
            <a:avLst/>
          </a:prstGeom>
        </p:spPr>
      </p:pic>
      <p:sp>
        <p:nvSpPr>
          <p:cNvPr id="8" name="正方形/長方形 7">
            <a:extLst>
              <a:ext uri="{FF2B5EF4-FFF2-40B4-BE49-F238E27FC236}">
                <a16:creationId xmlns:a16="http://schemas.microsoft.com/office/drawing/2014/main" id="{D0CCD02F-B886-01F4-12A8-195DE29F0E9D}"/>
              </a:ext>
            </a:extLst>
          </p:cNvPr>
          <p:cNvSpPr/>
          <p:nvPr/>
        </p:nvSpPr>
        <p:spPr>
          <a:xfrm>
            <a:off x="4849092" y="3570265"/>
            <a:ext cx="5985164" cy="2492990"/>
          </a:xfrm>
          <a:prstGeom prst="rect">
            <a:avLst/>
          </a:prstGeom>
          <a:noFill/>
        </p:spPr>
        <p:txBody>
          <a:bodyPr wrap="square" lIns="91440" tIns="45720" rIns="91440" bIns="45720">
            <a:spAutoFit/>
          </a:bodyPr>
          <a:lstStyle/>
          <a:p>
            <a:r>
              <a:rPr lang="ja-JP" altLang="en-US" sz="2400" b="0" cap="none" spc="0" dirty="0">
                <a:ln w="0"/>
                <a:solidFill>
                  <a:schemeClr val="tx1"/>
                </a:solidFill>
                <a:effectLst>
                  <a:outerShdw blurRad="38100" dist="19050" dir="2700000" algn="tl" rotWithShape="0">
                    <a:schemeClr val="dk1">
                      <a:alpha val="40000"/>
                    </a:schemeClr>
                  </a:outerShdw>
                </a:effectLst>
              </a:rPr>
              <a:t>吸盤サイズがオレンジバットより大きい為、作業中の本体のズレが軽減されます。</a:t>
            </a:r>
            <a:endParaRPr lang="en-US" altLang="ja-JP" sz="2400" b="0" cap="none" spc="0" dirty="0">
              <a:ln w="0"/>
              <a:solidFill>
                <a:schemeClr val="tx1"/>
              </a:solidFill>
              <a:effectLst>
                <a:outerShdw blurRad="38100" dist="19050" dir="2700000" algn="tl" rotWithShape="0">
                  <a:schemeClr val="dk1">
                    <a:alpha val="40000"/>
                  </a:schemeClr>
                </a:outerShdw>
              </a:effectLst>
            </a:endParaRPr>
          </a:p>
          <a:p>
            <a:endParaRPr lang="en-US" altLang="ja-JP" sz="2400" b="0" cap="none" spc="0" dirty="0">
              <a:ln w="0"/>
              <a:solidFill>
                <a:schemeClr val="tx1"/>
              </a:solidFill>
              <a:effectLst>
                <a:outerShdw blurRad="38100" dist="19050" dir="2700000" algn="tl" rotWithShape="0">
                  <a:schemeClr val="dk1">
                    <a:alpha val="40000"/>
                  </a:schemeClr>
                </a:outerShdw>
              </a:effectLst>
            </a:endParaRPr>
          </a:p>
          <a:p>
            <a:r>
              <a:rPr lang="en-US" altLang="ja-JP" dirty="0">
                <a:ln w="0"/>
                <a:effectLst>
                  <a:outerShdw blurRad="38100" dist="19050" dir="2700000" algn="tl" rotWithShape="0">
                    <a:schemeClr val="dk1">
                      <a:alpha val="40000"/>
                    </a:schemeClr>
                  </a:outerShdw>
                </a:effectLst>
              </a:rPr>
              <a:t>                            6inch </a:t>
            </a:r>
            <a:r>
              <a:rPr lang="ja-JP" altLang="en-US" dirty="0">
                <a:ln w="0"/>
                <a:effectLst>
                  <a:outerShdw blurRad="38100" dist="19050" dir="2700000" algn="tl" rotWithShape="0">
                    <a:schemeClr val="dk1">
                      <a:alpha val="40000"/>
                    </a:schemeClr>
                  </a:outerShdw>
                </a:effectLst>
              </a:rPr>
              <a:t>→　</a:t>
            </a:r>
            <a:r>
              <a:rPr lang="en-US" altLang="ja-JP" dirty="0">
                <a:ln w="0"/>
                <a:effectLst>
                  <a:outerShdw blurRad="38100" dist="19050" dir="2700000" algn="tl" rotWithShape="0">
                    <a:schemeClr val="dk1">
                      <a:alpha val="40000"/>
                    </a:schemeClr>
                  </a:outerShdw>
                </a:effectLst>
              </a:rPr>
              <a:t>8.25inch</a:t>
            </a:r>
          </a:p>
          <a:p>
            <a:endParaRPr lang="en-US" altLang="ja-JP" b="0" cap="none" spc="0" dirty="0">
              <a:ln w="0"/>
              <a:solidFill>
                <a:schemeClr val="tx1"/>
              </a:solidFill>
              <a:effectLst>
                <a:outerShdw blurRad="38100" dist="19050" dir="2700000" algn="tl" rotWithShape="0">
                  <a:schemeClr val="dk1">
                    <a:alpha val="40000"/>
                  </a:schemeClr>
                </a:outerShdw>
              </a:effectLst>
            </a:endParaRPr>
          </a:p>
          <a:p>
            <a:r>
              <a:rPr lang="en-US" altLang="ja-JP" sz="2400" b="0" cap="none" spc="0" dirty="0">
                <a:ln w="0"/>
                <a:solidFill>
                  <a:schemeClr val="tx1"/>
                </a:solidFill>
                <a:effectLst>
                  <a:outerShdw blurRad="38100" dist="19050" dir="2700000" algn="tl" rotWithShape="0">
                    <a:schemeClr val="dk1">
                      <a:alpha val="40000"/>
                    </a:schemeClr>
                  </a:outerShdw>
                </a:effectLst>
              </a:rPr>
              <a:t>e-Pump</a:t>
            </a:r>
            <a:r>
              <a:rPr lang="ja-JP" altLang="en-US" sz="2400" b="0" cap="none" spc="0" dirty="0">
                <a:ln w="0"/>
                <a:solidFill>
                  <a:schemeClr val="tx1"/>
                </a:solidFill>
                <a:effectLst>
                  <a:outerShdw blurRad="38100" dist="19050" dir="2700000" algn="tl" rotWithShape="0">
                    <a:schemeClr val="dk1">
                      <a:alpha val="40000"/>
                    </a:schemeClr>
                  </a:outerShdw>
                </a:effectLst>
              </a:rPr>
              <a:t>をオプションで装着するとさらに吸着力が</a:t>
            </a:r>
            <a:r>
              <a:rPr lang="en-US" altLang="ja-JP" sz="2400" b="0" cap="none" spc="0" dirty="0">
                <a:ln w="0"/>
                <a:solidFill>
                  <a:schemeClr val="tx1"/>
                </a:solidFill>
                <a:effectLst>
                  <a:outerShdw blurRad="38100" dist="19050" dir="2700000" algn="tl" rotWithShape="0">
                    <a:schemeClr val="dk1">
                      <a:alpha val="40000"/>
                    </a:schemeClr>
                  </a:outerShdw>
                </a:effectLst>
              </a:rPr>
              <a:t>UP</a:t>
            </a:r>
            <a:r>
              <a:rPr lang="ja-JP" altLang="en-US" sz="2400" b="0" cap="none" spc="0" dirty="0">
                <a:ln w="0"/>
                <a:solidFill>
                  <a:schemeClr val="tx1"/>
                </a:solidFill>
                <a:effectLst>
                  <a:outerShdw blurRad="38100" dist="19050" dir="2700000" algn="tl" rotWithShape="0">
                    <a:schemeClr val="dk1">
                      <a:alpha val="40000"/>
                    </a:schemeClr>
                  </a:outerShdw>
                </a:effectLst>
              </a:rPr>
              <a:t>します。</a:t>
            </a:r>
          </a:p>
        </p:txBody>
      </p:sp>
      <p:pic>
        <p:nvPicPr>
          <p:cNvPr id="1026" name="Picture 2">
            <a:extLst>
              <a:ext uri="{FF2B5EF4-FFF2-40B4-BE49-F238E27FC236}">
                <a16:creationId xmlns:a16="http://schemas.microsoft.com/office/drawing/2014/main" id="{93E1616C-58BC-1510-2DF7-DC5B688FF1E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26550" y="1690688"/>
            <a:ext cx="1257300" cy="1257300"/>
          </a:xfrm>
          <a:prstGeom prst="rect">
            <a:avLst/>
          </a:prstGeom>
          <a:noFill/>
          <a:extLst>
            <a:ext uri="{909E8E84-426E-40DD-AFC4-6F175D3DCCD1}">
              <a14:hiddenFill xmlns:a14="http://schemas.microsoft.com/office/drawing/2010/main">
                <a:solidFill>
                  <a:srgbClr val="FFFFFF"/>
                </a:solidFill>
              </a14:hiddenFill>
            </a:ext>
          </a:extLst>
        </p:spPr>
      </p:pic>
      <p:sp>
        <p:nvSpPr>
          <p:cNvPr id="9" name="正方形/長方形 8">
            <a:extLst>
              <a:ext uri="{FF2B5EF4-FFF2-40B4-BE49-F238E27FC236}">
                <a16:creationId xmlns:a16="http://schemas.microsoft.com/office/drawing/2014/main" id="{6C570F04-9510-F040-495E-E724C216CEC8}"/>
              </a:ext>
            </a:extLst>
          </p:cNvPr>
          <p:cNvSpPr/>
          <p:nvPr/>
        </p:nvSpPr>
        <p:spPr>
          <a:xfrm>
            <a:off x="8819615" y="3041514"/>
            <a:ext cx="2117887" cy="246221"/>
          </a:xfrm>
          <a:prstGeom prst="rect">
            <a:avLst/>
          </a:prstGeom>
          <a:noFill/>
        </p:spPr>
        <p:txBody>
          <a:bodyPr wrap="none" lIns="91440" tIns="45720" rIns="91440" bIns="45720">
            <a:spAutoFit/>
          </a:bodyPr>
          <a:lstStyle/>
          <a:p>
            <a:pPr algn="ctr"/>
            <a:r>
              <a:rPr lang="en-US" altLang="ja-JP" sz="1000" b="0" cap="none" spc="0" dirty="0">
                <a:ln w="0"/>
                <a:solidFill>
                  <a:schemeClr val="tx1"/>
                </a:solidFill>
                <a:effectLst>
                  <a:outerShdw blurRad="38100" dist="19050" dir="2700000" algn="tl" rotWithShape="0">
                    <a:schemeClr val="dk1">
                      <a:alpha val="40000"/>
                    </a:schemeClr>
                  </a:outerShdw>
                </a:effectLst>
              </a:rPr>
              <a:t>BISON</a:t>
            </a:r>
            <a:r>
              <a:rPr lang="ja-JP" altLang="en-US" sz="1000" b="0" cap="none" spc="0" dirty="0">
                <a:ln w="0"/>
                <a:solidFill>
                  <a:schemeClr val="tx1"/>
                </a:solidFill>
                <a:effectLst>
                  <a:outerShdw blurRad="38100" dist="19050" dir="2700000" algn="tl" rotWithShape="0">
                    <a:schemeClr val="dk1">
                      <a:alpha val="40000"/>
                    </a:schemeClr>
                  </a:outerShdw>
                </a:effectLst>
              </a:rPr>
              <a:t>動画は日硝チャンネルから</a:t>
            </a:r>
          </a:p>
        </p:txBody>
      </p:sp>
    </p:spTree>
    <p:extLst>
      <p:ext uri="{BB962C8B-B14F-4D97-AF65-F5344CB8AC3E}">
        <p14:creationId xmlns:p14="http://schemas.microsoft.com/office/powerpoint/2010/main" val="41389796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794E9E2-F00D-2F97-2B77-A03C0D5501A8}"/>
              </a:ext>
            </a:extLst>
          </p:cNvPr>
          <p:cNvSpPr>
            <a:spLocks noGrp="1"/>
          </p:cNvSpPr>
          <p:nvPr>
            <p:ph type="title"/>
          </p:nvPr>
        </p:nvSpPr>
        <p:spPr/>
        <p:txBody>
          <a:bodyPr/>
          <a:lstStyle/>
          <a:p>
            <a:r>
              <a:rPr kumimoji="1" lang="ja-JP" altLang="en-US" sz="1400" b="1" dirty="0"/>
              <a:t>いまさらながら</a:t>
            </a:r>
            <a:r>
              <a:rPr kumimoji="1" lang="en-US" altLang="ja-JP" sz="4000" b="1" dirty="0"/>
              <a:t>ORANGE</a:t>
            </a:r>
            <a:r>
              <a:rPr lang="ja-JP" altLang="en-US" sz="4000" b="1" dirty="0"/>
              <a:t> </a:t>
            </a:r>
            <a:r>
              <a:rPr kumimoji="1" lang="en-US" altLang="ja-JP" sz="4000" b="1" dirty="0"/>
              <a:t>BAT</a:t>
            </a:r>
            <a:r>
              <a:rPr kumimoji="1" lang="ja-JP" altLang="en-US" sz="4000" b="1" dirty="0"/>
              <a:t>の使用上のコツと注意点</a:t>
            </a:r>
          </a:p>
        </p:txBody>
      </p:sp>
      <p:pic>
        <p:nvPicPr>
          <p:cNvPr id="14" name="コンテンツ プレースホルダー 13" descr="グラフィカル ユーザー インターフェイス, アプリケーション">
            <a:extLst>
              <a:ext uri="{FF2B5EF4-FFF2-40B4-BE49-F238E27FC236}">
                <a16:creationId xmlns:a16="http://schemas.microsoft.com/office/drawing/2014/main" id="{032F0AAC-E5EE-B255-C604-D67977DC3CD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83276" y="1553248"/>
            <a:ext cx="3761758" cy="5329158"/>
          </a:xfrm>
        </p:spPr>
      </p:pic>
      <p:pic>
        <p:nvPicPr>
          <p:cNvPr id="16" name="図 15"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05B90315-F7C8-FA57-01B5-163F535FD8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7443" y="1582432"/>
            <a:ext cx="3761757" cy="5266459"/>
          </a:xfrm>
          <a:prstGeom prst="rect">
            <a:avLst/>
          </a:prstGeom>
        </p:spPr>
      </p:pic>
    </p:spTree>
    <p:extLst>
      <p:ext uri="{BB962C8B-B14F-4D97-AF65-F5344CB8AC3E}">
        <p14:creationId xmlns:p14="http://schemas.microsoft.com/office/powerpoint/2010/main" val="7901363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B478F10-24C2-B3AD-C2C2-1969A95281BF}"/>
              </a:ext>
            </a:extLst>
          </p:cNvPr>
          <p:cNvSpPr>
            <a:spLocks noGrp="1"/>
          </p:cNvSpPr>
          <p:nvPr>
            <p:ph type="ctrTitle"/>
          </p:nvPr>
        </p:nvSpPr>
        <p:spPr>
          <a:xfrm>
            <a:off x="1524000" y="697490"/>
            <a:ext cx="9144000" cy="715674"/>
          </a:xfrm>
        </p:spPr>
        <p:txBody>
          <a:bodyPr>
            <a:normAutofit/>
          </a:bodyPr>
          <a:lstStyle/>
          <a:p>
            <a:r>
              <a:rPr lang="ja-JP" altLang="en-US" sz="4000" b="1" dirty="0"/>
              <a:t>ファイバーラインの種類</a:t>
            </a:r>
            <a:endParaRPr kumimoji="1" lang="ja-JP" altLang="en-US" sz="4000" dirty="0"/>
          </a:p>
        </p:txBody>
      </p:sp>
      <p:sp>
        <p:nvSpPr>
          <p:cNvPr id="3" name="字幕 2">
            <a:extLst>
              <a:ext uri="{FF2B5EF4-FFF2-40B4-BE49-F238E27FC236}">
                <a16:creationId xmlns:a16="http://schemas.microsoft.com/office/drawing/2014/main" id="{5B4B1ED6-AA7A-C678-C729-C23BA3D6CCDF}"/>
              </a:ext>
            </a:extLst>
          </p:cNvPr>
          <p:cNvSpPr>
            <a:spLocks noGrp="1"/>
          </p:cNvSpPr>
          <p:nvPr>
            <p:ph type="subTitle" idx="1"/>
          </p:nvPr>
        </p:nvSpPr>
        <p:spPr>
          <a:xfrm>
            <a:off x="1524000" y="1588655"/>
            <a:ext cx="9144000" cy="4895272"/>
          </a:xfrm>
        </p:spPr>
        <p:txBody>
          <a:bodyPr/>
          <a:lstStyle/>
          <a:p>
            <a:endParaRPr kumimoji="1" lang="ja-JP" altLang="en-US" dirty="0"/>
          </a:p>
        </p:txBody>
      </p:sp>
      <p:pic>
        <p:nvPicPr>
          <p:cNvPr id="5" name="図 4" descr="グラフ">
            <a:extLst>
              <a:ext uri="{FF2B5EF4-FFF2-40B4-BE49-F238E27FC236}">
                <a16:creationId xmlns:a16="http://schemas.microsoft.com/office/drawing/2014/main" id="{7388249D-B685-CE00-C004-92E78CA68C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9955" y="1507147"/>
            <a:ext cx="7006724" cy="2076562"/>
          </a:xfrm>
          <a:prstGeom prst="rect">
            <a:avLst/>
          </a:prstGeom>
        </p:spPr>
      </p:pic>
      <p:pic>
        <p:nvPicPr>
          <p:cNvPr id="7" name="図 6" descr="テーブル&#10;&#10;AI 生成コンテンツは誤りを含む可能性があります。">
            <a:extLst>
              <a:ext uri="{FF2B5EF4-FFF2-40B4-BE49-F238E27FC236}">
                <a16:creationId xmlns:a16="http://schemas.microsoft.com/office/drawing/2014/main" id="{564891FF-95CE-321F-F55B-C73B441EE7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3054" y="3583709"/>
            <a:ext cx="4200525" cy="1200150"/>
          </a:xfrm>
          <a:prstGeom prst="rect">
            <a:avLst/>
          </a:prstGeom>
        </p:spPr>
      </p:pic>
      <p:sp>
        <p:nvSpPr>
          <p:cNvPr id="8" name="正方形/長方形 7">
            <a:extLst>
              <a:ext uri="{FF2B5EF4-FFF2-40B4-BE49-F238E27FC236}">
                <a16:creationId xmlns:a16="http://schemas.microsoft.com/office/drawing/2014/main" id="{AD1C3D64-1FDA-A49E-61DC-0BBB8FC9A160}"/>
              </a:ext>
            </a:extLst>
          </p:cNvPr>
          <p:cNvSpPr/>
          <p:nvPr/>
        </p:nvSpPr>
        <p:spPr>
          <a:xfrm>
            <a:off x="2339212" y="4807680"/>
            <a:ext cx="8494633" cy="1477328"/>
          </a:xfrm>
          <a:prstGeom prst="rect">
            <a:avLst/>
          </a:prstGeom>
          <a:noFill/>
        </p:spPr>
        <p:txBody>
          <a:bodyPr wrap="none" lIns="91440" tIns="45720" rIns="91440" bIns="45720">
            <a:spAutoFit/>
          </a:bodyPr>
          <a:lstStyle/>
          <a:p>
            <a:r>
              <a:rPr lang="ja-JP" altLang="en-US" b="0" cap="none" spc="0" dirty="0">
                <a:ln w="0"/>
                <a:solidFill>
                  <a:schemeClr val="tx1"/>
                </a:solidFill>
                <a:effectLst>
                  <a:outerShdw blurRad="38100" dist="19050" dir="2700000" algn="tl" rotWithShape="0">
                    <a:schemeClr val="dk1">
                      <a:alpha val="40000"/>
                    </a:schemeClr>
                  </a:outerShdw>
                </a:effectLst>
              </a:rPr>
              <a:t>＊人気のあるのは「</a:t>
            </a:r>
            <a:r>
              <a:rPr lang="en-US" altLang="ja-JP" b="0" cap="none" spc="0" dirty="0">
                <a:ln w="0"/>
                <a:solidFill>
                  <a:schemeClr val="tx1"/>
                </a:solidFill>
                <a:effectLst>
                  <a:outerShdw blurRad="38100" dist="19050" dir="2700000" algn="tl" rotWithShape="0">
                    <a:schemeClr val="dk1">
                      <a:alpha val="40000"/>
                    </a:schemeClr>
                  </a:outerShdw>
                </a:effectLst>
              </a:rPr>
              <a:t>SWIFT</a:t>
            </a:r>
            <a:r>
              <a:rPr lang="ja-JP" altLang="en-US" b="0" cap="none" spc="0" dirty="0">
                <a:ln w="0"/>
                <a:solidFill>
                  <a:schemeClr val="tx1"/>
                </a:solidFill>
                <a:effectLst>
                  <a:outerShdw blurRad="38100" dist="19050" dir="2700000" algn="tl" rotWithShape="0">
                    <a:schemeClr val="dk1">
                      <a:alpha val="40000"/>
                    </a:schemeClr>
                  </a:outerShdw>
                </a:effectLst>
              </a:rPr>
              <a:t>　</a:t>
            </a:r>
            <a:r>
              <a:rPr lang="en-US" altLang="ja-JP" b="0" cap="none" spc="0" dirty="0">
                <a:ln w="0"/>
                <a:solidFill>
                  <a:schemeClr val="tx1"/>
                </a:solidFill>
                <a:effectLst>
                  <a:outerShdw blurRad="38100" dist="19050" dir="2700000" algn="tl" rotWithShape="0">
                    <a:schemeClr val="dk1">
                      <a:alpha val="40000"/>
                    </a:schemeClr>
                  </a:outerShdw>
                </a:effectLst>
              </a:rPr>
              <a:t>FIBER250</a:t>
            </a:r>
            <a:r>
              <a:rPr lang="ja-JP" altLang="en-US" b="0" cap="none" spc="0" dirty="0">
                <a:ln w="0"/>
                <a:solidFill>
                  <a:schemeClr val="tx1"/>
                </a:solidFill>
                <a:effectLst>
                  <a:outerShdw blurRad="38100" dist="19050" dir="2700000" algn="tl" rotWithShape="0">
                    <a:schemeClr val="dk1">
                      <a:alpha val="40000"/>
                    </a:schemeClr>
                  </a:outerShdw>
                </a:effectLst>
              </a:rPr>
              <a:t>」、「</a:t>
            </a:r>
            <a:r>
              <a:rPr lang="en-US" altLang="ja-JP" b="0" cap="none" spc="0" dirty="0">
                <a:ln w="0"/>
                <a:solidFill>
                  <a:schemeClr val="tx1"/>
                </a:solidFill>
                <a:effectLst>
                  <a:outerShdw blurRad="38100" dist="19050" dir="2700000" algn="tl" rotWithShape="0">
                    <a:schemeClr val="dk1">
                      <a:alpha val="40000"/>
                    </a:schemeClr>
                  </a:outerShdw>
                </a:effectLst>
              </a:rPr>
              <a:t>Spider Line</a:t>
            </a:r>
            <a:r>
              <a:rPr lang="ja-JP" altLang="en-US" dirty="0">
                <a:ln w="0"/>
                <a:effectLst>
                  <a:outerShdw blurRad="38100" dist="19050" dir="2700000" algn="tl" rotWithShape="0">
                    <a:schemeClr val="dk1">
                      <a:alpha val="40000"/>
                    </a:schemeClr>
                  </a:outerShdw>
                </a:effectLst>
              </a:rPr>
              <a:t> </a:t>
            </a:r>
            <a:r>
              <a:rPr lang="en-US" altLang="ja-JP" dirty="0">
                <a:ln w="0"/>
                <a:effectLst>
                  <a:outerShdw blurRad="38100" dist="19050" dir="2700000" algn="tl" rotWithShape="0">
                    <a:schemeClr val="dk1">
                      <a:alpha val="40000"/>
                    </a:schemeClr>
                  </a:outerShdw>
                </a:effectLst>
              </a:rPr>
              <a:t>P8</a:t>
            </a:r>
            <a:r>
              <a:rPr lang="ja-JP" altLang="en-US" dirty="0">
                <a:ln w="0"/>
                <a:effectLst>
                  <a:outerShdw blurRad="38100" dist="19050" dir="2700000" algn="tl" rotWithShape="0">
                    <a:schemeClr val="dk1">
                      <a:alpha val="40000"/>
                    </a:schemeClr>
                  </a:outerShdw>
                </a:effectLst>
              </a:rPr>
              <a:t>」</a:t>
            </a:r>
            <a:endParaRPr lang="en-US" altLang="ja-JP" dirty="0">
              <a:ln w="0"/>
              <a:effectLst>
                <a:outerShdw blurRad="38100" dist="19050" dir="2700000" algn="tl" rotWithShape="0">
                  <a:schemeClr val="dk1">
                    <a:alpha val="40000"/>
                  </a:schemeClr>
                </a:outerShdw>
              </a:effectLst>
            </a:endParaRPr>
          </a:p>
          <a:p>
            <a:r>
              <a:rPr lang="ja-JP" altLang="en-US" b="0" cap="none" spc="0" dirty="0">
                <a:ln w="0"/>
                <a:solidFill>
                  <a:schemeClr val="tx1"/>
                </a:solidFill>
                <a:effectLst>
                  <a:outerShdw blurRad="38100" dist="19050" dir="2700000" algn="tl" rotWithShape="0">
                    <a:schemeClr val="dk1">
                      <a:alpha val="40000"/>
                    </a:schemeClr>
                  </a:outerShdw>
                </a:effectLst>
              </a:rPr>
              <a:t>＊脱着用でガラスに負荷をかけたくない作業には、「</a:t>
            </a:r>
            <a:r>
              <a:rPr lang="en-US" altLang="ja-JP" b="0" cap="none" spc="0" dirty="0">
                <a:ln w="0"/>
                <a:solidFill>
                  <a:schemeClr val="tx1"/>
                </a:solidFill>
                <a:effectLst>
                  <a:outerShdw blurRad="38100" dist="19050" dir="2700000" algn="tl" rotWithShape="0">
                    <a:schemeClr val="dk1">
                      <a:alpha val="40000"/>
                    </a:schemeClr>
                  </a:outerShdw>
                </a:effectLst>
              </a:rPr>
              <a:t>Spider</a:t>
            </a:r>
            <a:r>
              <a:rPr lang="ja-JP" altLang="en-US" dirty="0">
                <a:ln w="0"/>
                <a:effectLst>
                  <a:outerShdw blurRad="38100" dist="19050" dir="2700000" algn="tl" rotWithShape="0">
                    <a:schemeClr val="dk1">
                      <a:alpha val="40000"/>
                    </a:schemeClr>
                  </a:outerShdw>
                </a:effectLst>
              </a:rPr>
              <a:t> </a:t>
            </a:r>
            <a:r>
              <a:rPr lang="en-US" altLang="ja-JP" b="0" cap="none" spc="0" dirty="0">
                <a:ln w="0"/>
                <a:solidFill>
                  <a:schemeClr val="tx1"/>
                </a:solidFill>
                <a:effectLst>
                  <a:outerShdw blurRad="38100" dist="19050" dir="2700000" algn="tl" rotWithShape="0">
                    <a:schemeClr val="dk1">
                      <a:alpha val="40000"/>
                    </a:schemeClr>
                  </a:outerShdw>
                </a:effectLst>
              </a:rPr>
              <a:t>Line</a:t>
            </a:r>
            <a:r>
              <a:rPr lang="ja-JP" altLang="en-US" b="0" cap="none" spc="0" dirty="0">
                <a:ln w="0"/>
                <a:solidFill>
                  <a:schemeClr val="tx1"/>
                </a:solidFill>
                <a:effectLst>
                  <a:outerShdw blurRad="38100" dist="19050" dir="2700000" algn="tl" rotWithShape="0">
                    <a:schemeClr val="dk1">
                      <a:alpha val="40000"/>
                    </a:schemeClr>
                  </a:outerShdw>
                </a:effectLst>
              </a:rPr>
              <a:t> </a:t>
            </a:r>
            <a:r>
              <a:rPr lang="en-US" altLang="ja-JP" b="0" cap="none" spc="0" dirty="0">
                <a:ln w="0"/>
                <a:solidFill>
                  <a:schemeClr val="tx1"/>
                </a:solidFill>
                <a:effectLst>
                  <a:outerShdw blurRad="38100" dist="19050" dir="2700000" algn="tl" rotWithShape="0">
                    <a:schemeClr val="dk1">
                      <a:alpha val="40000"/>
                    </a:schemeClr>
                  </a:outerShdw>
                </a:effectLst>
              </a:rPr>
              <a:t>P6</a:t>
            </a:r>
            <a:r>
              <a:rPr lang="ja-JP" altLang="en-US" dirty="0">
                <a:ln w="0"/>
                <a:effectLst>
                  <a:outerShdw blurRad="38100" dist="19050" dir="2700000" algn="tl" rotWithShape="0">
                    <a:schemeClr val="dk1">
                      <a:alpha val="40000"/>
                    </a:schemeClr>
                  </a:outerShdw>
                </a:effectLst>
              </a:rPr>
              <a:t>」</a:t>
            </a:r>
            <a:endParaRPr lang="en-US" altLang="ja-JP" dirty="0">
              <a:ln w="0"/>
              <a:effectLst>
                <a:outerShdw blurRad="38100" dist="19050" dir="2700000" algn="tl" rotWithShape="0">
                  <a:schemeClr val="dk1">
                    <a:alpha val="40000"/>
                  </a:schemeClr>
                </a:outerShdw>
              </a:effectLst>
            </a:endParaRPr>
          </a:p>
          <a:p>
            <a:endParaRPr lang="en-US" altLang="ja-JP" b="0" cap="none" spc="0" dirty="0">
              <a:ln w="0"/>
              <a:solidFill>
                <a:schemeClr val="tx1"/>
              </a:solidFill>
              <a:effectLst>
                <a:outerShdw blurRad="38100" dist="19050" dir="2700000" algn="tl" rotWithShape="0">
                  <a:schemeClr val="dk1">
                    <a:alpha val="40000"/>
                  </a:schemeClr>
                </a:outerShdw>
              </a:effectLst>
            </a:endParaRPr>
          </a:p>
          <a:p>
            <a:r>
              <a:rPr lang="ja-JP" altLang="en-US" dirty="0">
                <a:ln w="0"/>
                <a:effectLst>
                  <a:outerShdw blurRad="38100" dist="19050" dir="2700000" algn="tl" rotWithShape="0">
                    <a:schemeClr val="dk1">
                      <a:alpha val="40000"/>
                    </a:schemeClr>
                  </a:outerShdw>
                </a:effectLst>
              </a:rPr>
              <a:t>ファイバーラインが細くなるにつれて、抵抗は弱まりますが、強度は落ちます。</a:t>
            </a:r>
            <a:endParaRPr lang="en-US" altLang="ja-JP" dirty="0">
              <a:ln w="0"/>
              <a:effectLst>
                <a:outerShdw blurRad="38100" dist="19050" dir="2700000" algn="tl" rotWithShape="0">
                  <a:schemeClr val="dk1">
                    <a:alpha val="40000"/>
                  </a:schemeClr>
                </a:outerShdw>
              </a:effectLst>
            </a:endParaRPr>
          </a:p>
          <a:p>
            <a:r>
              <a:rPr lang="ja-JP" altLang="en-US" b="0" cap="none" spc="0" dirty="0">
                <a:ln w="0"/>
                <a:solidFill>
                  <a:schemeClr val="tx1"/>
                </a:solidFill>
                <a:effectLst>
                  <a:outerShdw blurRad="38100" dist="19050" dir="2700000" algn="tl" rotWithShape="0">
                    <a:schemeClr val="dk1">
                      <a:alpha val="40000"/>
                    </a:schemeClr>
                  </a:outerShdw>
                </a:effectLst>
              </a:rPr>
              <a:t>作業にあったファイバーライン選びをして下さい。</a:t>
            </a:r>
            <a:endParaRPr lang="en-US" altLang="ja-JP"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6563751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B10A5B-C48A-BCBE-99C1-45477FAD8852}"/>
              </a:ext>
            </a:extLst>
          </p:cNvPr>
          <p:cNvSpPr>
            <a:spLocks noGrp="1"/>
          </p:cNvSpPr>
          <p:nvPr>
            <p:ph type="ctrTitle"/>
          </p:nvPr>
        </p:nvSpPr>
        <p:spPr>
          <a:xfrm>
            <a:off x="1524000" y="661481"/>
            <a:ext cx="9144000" cy="856034"/>
          </a:xfrm>
        </p:spPr>
        <p:txBody>
          <a:bodyPr>
            <a:normAutofit/>
          </a:bodyPr>
          <a:lstStyle/>
          <a:p>
            <a:r>
              <a:rPr lang="ja-JP" altLang="en-US" sz="2800" b="1" dirty="0"/>
              <a:t>施工箇所別ポイント説明（タントリアゲート編）</a:t>
            </a:r>
            <a:endParaRPr kumimoji="1" lang="ja-JP" altLang="en-US" sz="2800" b="1" dirty="0"/>
          </a:p>
        </p:txBody>
      </p:sp>
      <p:sp>
        <p:nvSpPr>
          <p:cNvPr id="3" name="字幕 2">
            <a:extLst>
              <a:ext uri="{FF2B5EF4-FFF2-40B4-BE49-F238E27FC236}">
                <a16:creationId xmlns:a16="http://schemas.microsoft.com/office/drawing/2014/main" id="{29EFB7CF-E156-9BCC-A8FE-4EAB828C5D45}"/>
              </a:ext>
            </a:extLst>
          </p:cNvPr>
          <p:cNvSpPr>
            <a:spLocks noGrp="1"/>
          </p:cNvSpPr>
          <p:nvPr>
            <p:ph type="subTitle" idx="1"/>
          </p:nvPr>
        </p:nvSpPr>
        <p:spPr>
          <a:xfrm>
            <a:off x="1524000" y="1663430"/>
            <a:ext cx="9144000" cy="4289898"/>
          </a:xfrm>
        </p:spPr>
        <p:txBody>
          <a:bodyPr/>
          <a:lstStyle/>
          <a:p>
            <a:pPr algn="l"/>
            <a:r>
              <a:rPr lang="ja-JP" altLang="en-US" dirty="0"/>
              <a:t>ポイント</a:t>
            </a:r>
            <a:endParaRPr lang="en-US" altLang="ja-JP" dirty="0"/>
          </a:p>
          <a:p>
            <a:pPr algn="l"/>
            <a:r>
              <a:rPr kumimoji="1" lang="ja-JP" altLang="en-US" dirty="0"/>
              <a:t>・どこからファイバーラインを通すか？</a:t>
            </a:r>
            <a:endParaRPr kumimoji="1" lang="en-US" altLang="ja-JP" dirty="0"/>
          </a:p>
          <a:p>
            <a:pPr algn="l"/>
            <a:r>
              <a:rPr lang="ja-JP" altLang="en-US" dirty="0"/>
              <a:t>・進んでいく順番は？</a:t>
            </a:r>
            <a:endParaRPr lang="en-US" altLang="ja-JP" dirty="0"/>
          </a:p>
          <a:p>
            <a:pPr algn="l"/>
            <a:r>
              <a:rPr kumimoji="1" lang="ja-JP" altLang="en-US" dirty="0"/>
              <a:t>・とにかくハンドパワーで！</a:t>
            </a:r>
          </a:p>
        </p:txBody>
      </p:sp>
      <p:pic>
        <p:nvPicPr>
          <p:cNvPr id="5" name="図 4" descr="車のナンバープレート&#10;&#10;AI 生成コンテンツは誤りを含む可能性があります。">
            <a:extLst>
              <a:ext uri="{FF2B5EF4-FFF2-40B4-BE49-F238E27FC236}">
                <a16:creationId xmlns:a16="http://schemas.microsoft.com/office/drawing/2014/main" id="{35D72115-4F78-A0A8-2A74-AA8983896A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9614" y="3756599"/>
            <a:ext cx="2254690" cy="2196729"/>
          </a:xfrm>
          <a:prstGeom prst="rect">
            <a:avLst/>
          </a:prstGeom>
        </p:spPr>
      </p:pic>
      <p:pic>
        <p:nvPicPr>
          <p:cNvPr id="6" name="図 5" descr="車のナンバープレート&#10;&#10;AI 生成コンテンツは誤りを含む可能性があります。">
            <a:extLst>
              <a:ext uri="{FF2B5EF4-FFF2-40B4-BE49-F238E27FC236}">
                <a16:creationId xmlns:a16="http://schemas.microsoft.com/office/drawing/2014/main" id="{A9C94892-BA0A-BD39-9DBA-9A58797C3C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9869" y="3808379"/>
            <a:ext cx="2254690" cy="2196729"/>
          </a:xfrm>
          <a:prstGeom prst="rect">
            <a:avLst/>
          </a:prstGeom>
        </p:spPr>
      </p:pic>
      <p:pic>
        <p:nvPicPr>
          <p:cNvPr id="7" name="図 6" descr="車のナンバープレート&#10;&#10;AI 生成コンテンツは誤りを含む可能性があります。">
            <a:extLst>
              <a:ext uri="{FF2B5EF4-FFF2-40B4-BE49-F238E27FC236}">
                <a16:creationId xmlns:a16="http://schemas.microsoft.com/office/drawing/2014/main" id="{A36C3F9D-6CD9-EDFF-09F9-0AC708C8E1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8934" y="3808379"/>
            <a:ext cx="2254690" cy="2196729"/>
          </a:xfrm>
          <a:prstGeom prst="rect">
            <a:avLst/>
          </a:prstGeom>
        </p:spPr>
      </p:pic>
      <p:pic>
        <p:nvPicPr>
          <p:cNvPr id="9" name="図 8">
            <a:extLst>
              <a:ext uri="{FF2B5EF4-FFF2-40B4-BE49-F238E27FC236}">
                <a16:creationId xmlns:a16="http://schemas.microsoft.com/office/drawing/2014/main" id="{907AE874-2EA6-2BEE-ABD4-1B6B092304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1149" y="4039714"/>
            <a:ext cx="337227" cy="300075"/>
          </a:xfrm>
          <a:prstGeom prst="rect">
            <a:avLst/>
          </a:prstGeom>
        </p:spPr>
      </p:pic>
      <p:pic>
        <p:nvPicPr>
          <p:cNvPr id="10" name="図 9">
            <a:extLst>
              <a:ext uri="{FF2B5EF4-FFF2-40B4-BE49-F238E27FC236}">
                <a16:creationId xmlns:a16="http://schemas.microsoft.com/office/drawing/2014/main" id="{3DA25066-7350-9133-C3D8-29DBFB518A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6478618" y="4058290"/>
            <a:ext cx="337227" cy="300075"/>
          </a:xfrm>
          <a:prstGeom prst="rect">
            <a:avLst/>
          </a:prstGeom>
        </p:spPr>
      </p:pic>
      <p:pic>
        <p:nvPicPr>
          <p:cNvPr id="11" name="図 10">
            <a:extLst>
              <a:ext uri="{FF2B5EF4-FFF2-40B4-BE49-F238E27FC236}">
                <a16:creationId xmlns:a16="http://schemas.microsoft.com/office/drawing/2014/main" id="{39DD11B7-25C2-361B-30BA-9FFE19943E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432276">
            <a:off x="9420844" y="4073269"/>
            <a:ext cx="337227" cy="300075"/>
          </a:xfrm>
          <a:prstGeom prst="rect">
            <a:avLst/>
          </a:prstGeom>
        </p:spPr>
      </p:pic>
      <mc:AlternateContent xmlns:mc="http://schemas.openxmlformats.org/markup-compatibility/2006" xmlns:p14="http://schemas.microsoft.com/office/powerpoint/2010/main">
        <mc:Choice Requires="p14">
          <p:contentPart p14:bwMode="auto" r:id="rId4">
            <p14:nvContentPartPr>
              <p14:cNvPr id="14" name="インク 13">
                <a:extLst>
                  <a:ext uri="{FF2B5EF4-FFF2-40B4-BE49-F238E27FC236}">
                    <a16:creationId xmlns:a16="http://schemas.microsoft.com/office/drawing/2014/main" id="{E1D2D5E7-0250-90F6-EFCB-5589F7013CB1}"/>
                  </a:ext>
                </a:extLst>
              </p14:cNvPr>
              <p14:cNvContentPartPr/>
              <p14:nvPr/>
            </p14:nvContentPartPr>
            <p14:xfrm>
              <a:off x="1939687" y="4082229"/>
              <a:ext cx="203760" cy="665640"/>
            </p14:xfrm>
          </p:contentPart>
        </mc:Choice>
        <mc:Fallback xmlns="">
          <p:pic>
            <p:nvPicPr>
              <p:cNvPr id="14" name="インク 13">
                <a:extLst>
                  <a:ext uri="{FF2B5EF4-FFF2-40B4-BE49-F238E27FC236}">
                    <a16:creationId xmlns:a16="http://schemas.microsoft.com/office/drawing/2014/main" id="{E1D2D5E7-0250-90F6-EFCB-5589F7013CB1}"/>
                  </a:ext>
                </a:extLst>
              </p:cNvPr>
              <p:cNvPicPr/>
              <p:nvPr/>
            </p:nvPicPr>
            <p:blipFill>
              <a:blip r:embed="rId5"/>
              <a:stretch>
                <a:fillRect/>
              </a:stretch>
            </p:blipFill>
            <p:spPr>
              <a:xfrm>
                <a:off x="1933567" y="4076109"/>
                <a:ext cx="216000" cy="6778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5" name="インク 14">
                <a:extLst>
                  <a:ext uri="{FF2B5EF4-FFF2-40B4-BE49-F238E27FC236}">
                    <a16:creationId xmlns:a16="http://schemas.microsoft.com/office/drawing/2014/main" id="{891D8A23-012D-14D2-17BA-FC1F8DD2AD05}"/>
                  </a:ext>
                </a:extLst>
              </p14:cNvPr>
              <p14:cNvContentPartPr/>
              <p14:nvPr/>
            </p14:nvContentPartPr>
            <p14:xfrm>
              <a:off x="1743487" y="3915549"/>
              <a:ext cx="2303640" cy="850680"/>
            </p14:xfrm>
          </p:contentPart>
        </mc:Choice>
        <mc:Fallback xmlns="">
          <p:pic>
            <p:nvPicPr>
              <p:cNvPr id="15" name="インク 14">
                <a:extLst>
                  <a:ext uri="{FF2B5EF4-FFF2-40B4-BE49-F238E27FC236}">
                    <a16:creationId xmlns:a16="http://schemas.microsoft.com/office/drawing/2014/main" id="{891D8A23-012D-14D2-17BA-FC1F8DD2AD05}"/>
                  </a:ext>
                </a:extLst>
              </p:cNvPr>
              <p:cNvPicPr/>
              <p:nvPr/>
            </p:nvPicPr>
            <p:blipFill>
              <a:blip r:embed="rId7"/>
              <a:stretch>
                <a:fillRect/>
              </a:stretch>
            </p:blipFill>
            <p:spPr>
              <a:xfrm>
                <a:off x="1737367" y="3909429"/>
                <a:ext cx="2315880" cy="8629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0" name="インク 19">
                <a:extLst>
                  <a:ext uri="{FF2B5EF4-FFF2-40B4-BE49-F238E27FC236}">
                    <a16:creationId xmlns:a16="http://schemas.microsoft.com/office/drawing/2014/main" id="{0380E5F9-2A82-E611-5815-34BC017FE645}"/>
                  </a:ext>
                </a:extLst>
              </p14:cNvPr>
              <p14:cNvContentPartPr/>
              <p14:nvPr/>
            </p14:nvContentPartPr>
            <p14:xfrm>
              <a:off x="2170447" y="4063509"/>
              <a:ext cx="46440" cy="675000"/>
            </p14:xfrm>
          </p:contentPart>
        </mc:Choice>
        <mc:Fallback xmlns="">
          <p:pic>
            <p:nvPicPr>
              <p:cNvPr id="20" name="インク 19">
                <a:extLst>
                  <a:ext uri="{FF2B5EF4-FFF2-40B4-BE49-F238E27FC236}">
                    <a16:creationId xmlns:a16="http://schemas.microsoft.com/office/drawing/2014/main" id="{0380E5F9-2A82-E611-5815-34BC017FE645}"/>
                  </a:ext>
                </a:extLst>
              </p:cNvPr>
              <p:cNvPicPr/>
              <p:nvPr/>
            </p:nvPicPr>
            <p:blipFill>
              <a:blip r:embed="rId9"/>
              <a:stretch>
                <a:fillRect/>
              </a:stretch>
            </p:blipFill>
            <p:spPr>
              <a:xfrm>
                <a:off x="2164327" y="4057389"/>
                <a:ext cx="58680" cy="6872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1" name="インク 20">
                <a:extLst>
                  <a:ext uri="{FF2B5EF4-FFF2-40B4-BE49-F238E27FC236}">
                    <a16:creationId xmlns:a16="http://schemas.microsoft.com/office/drawing/2014/main" id="{EBFC1AA7-9171-8ED0-3A31-0CE33666D637}"/>
                  </a:ext>
                </a:extLst>
              </p14:cNvPr>
              <p14:cNvContentPartPr/>
              <p14:nvPr/>
            </p14:nvContentPartPr>
            <p14:xfrm>
              <a:off x="2188807" y="4738149"/>
              <a:ext cx="80280" cy="5760"/>
            </p14:xfrm>
          </p:contentPart>
        </mc:Choice>
        <mc:Fallback xmlns="">
          <p:pic>
            <p:nvPicPr>
              <p:cNvPr id="21" name="インク 20">
                <a:extLst>
                  <a:ext uri="{FF2B5EF4-FFF2-40B4-BE49-F238E27FC236}">
                    <a16:creationId xmlns:a16="http://schemas.microsoft.com/office/drawing/2014/main" id="{EBFC1AA7-9171-8ED0-3A31-0CE33666D637}"/>
                  </a:ext>
                </a:extLst>
              </p:cNvPr>
              <p:cNvPicPr/>
              <p:nvPr/>
            </p:nvPicPr>
            <p:blipFill>
              <a:blip r:embed="rId11"/>
              <a:stretch>
                <a:fillRect/>
              </a:stretch>
            </p:blipFill>
            <p:spPr>
              <a:xfrm>
                <a:off x="2182687" y="4732029"/>
                <a:ext cx="925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3" name="インク 22">
                <a:extLst>
                  <a:ext uri="{FF2B5EF4-FFF2-40B4-BE49-F238E27FC236}">
                    <a16:creationId xmlns:a16="http://schemas.microsoft.com/office/drawing/2014/main" id="{CF112E48-9F70-0078-3C93-0DA452D8AFC1}"/>
                  </a:ext>
                </a:extLst>
              </p14:cNvPr>
              <p14:cNvContentPartPr/>
              <p14:nvPr/>
            </p14:nvContentPartPr>
            <p14:xfrm>
              <a:off x="4791967" y="4073229"/>
              <a:ext cx="1959840" cy="720"/>
            </p14:xfrm>
          </p:contentPart>
        </mc:Choice>
        <mc:Fallback xmlns="">
          <p:pic>
            <p:nvPicPr>
              <p:cNvPr id="23" name="インク 22">
                <a:extLst>
                  <a:ext uri="{FF2B5EF4-FFF2-40B4-BE49-F238E27FC236}">
                    <a16:creationId xmlns:a16="http://schemas.microsoft.com/office/drawing/2014/main" id="{CF112E48-9F70-0078-3C93-0DA452D8AFC1}"/>
                  </a:ext>
                </a:extLst>
              </p:cNvPr>
              <p:cNvPicPr/>
              <p:nvPr/>
            </p:nvPicPr>
            <p:blipFill>
              <a:blip r:embed="rId13"/>
              <a:stretch>
                <a:fillRect/>
              </a:stretch>
            </p:blipFill>
            <p:spPr>
              <a:xfrm>
                <a:off x="4785847" y="4060989"/>
                <a:ext cx="1972080" cy="25200"/>
              </a:xfrm>
              <a:prstGeom prst="rect">
                <a:avLst/>
              </a:prstGeom>
            </p:spPr>
          </p:pic>
        </mc:Fallback>
      </mc:AlternateContent>
      <p:grpSp>
        <p:nvGrpSpPr>
          <p:cNvPr id="26" name="グループ化 25">
            <a:extLst>
              <a:ext uri="{FF2B5EF4-FFF2-40B4-BE49-F238E27FC236}">
                <a16:creationId xmlns:a16="http://schemas.microsoft.com/office/drawing/2014/main" id="{986B640D-3E3F-202D-DEBB-65410D79EBAB}"/>
              </a:ext>
            </a:extLst>
          </p:cNvPr>
          <p:cNvGrpSpPr/>
          <p:nvPr/>
        </p:nvGrpSpPr>
        <p:grpSpPr>
          <a:xfrm>
            <a:off x="4793407" y="3956949"/>
            <a:ext cx="91080" cy="104400"/>
            <a:chOff x="4793407" y="3956949"/>
            <a:chExt cx="91080" cy="104400"/>
          </a:xfrm>
        </p:grpSpPr>
        <mc:AlternateContent xmlns:mc="http://schemas.openxmlformats.org/markup-compatibility/2006" xmlns:p14="http://schemas.microsoft.com/office/powerpoint/2010/main">
          <mc:Choice Requires="p14">
            <p:contentPart p14:bwMode="auto" r:id="rId14">
              <p14:nvContentPartPr>
                <p14:cNvPr id="24" name="インク 23">
                  <a:extLst>
                    <a:ext uri="{FF2B5EF4-FFF2-40B4-BE49-F238E27FC236}">
                      <a16:creationId xmlns:a16="http://schemas.microsoft.com/office/drawing/2014/main" id="{9D27020F-3385-3B3E-3C73-842067563AD7}"/>
                    </a:ext>
                  </a:extLst>
                </p14:cNvPr>
                <p14:cNvContentPartPr/>
                <p14:nvPr/>
              </p14:nvContentPartPr>
              <p14:xfrm>
                <a:off x="4793407" y="3956949"/>
                <a:ext cx="91080" cy="79560"/>
              </p14:xfrm>
            </p:contentPart>
          </mc:Choice>
          <mc:Fallback xmlns="">
            <p:pic>
              <p:nvPicPr>
                <p:cNvPr id="24" name="インク 23">
                  <a:extLst>
                    <a:ext uri="{FF2B5EF4-FFF2-40B4-BE49-F238E27FC236}">
                      <a16:creationId xmlns:a16="http://schemas.microsoft.com/office/drawing/2014/main" id="{9D27020F-3385-3B3E-3C73-842067563AD7}"/>
                    </a:ext>
                  </a:extLst>
                </p:cNvPr>
                <p:cNvPicPr/>
                <p:nvPr/>
              </p:nvPicPr>
              <p:blipFill>
                <a:blip r:embed="rId15"/>
                <a:stretch>
                  <a:fillRect/>
                </a:stretch>
              </p:blipFill>
              <p:spPr>
                <a:xfrm>
                  <a:off x="4787287" y="3950829"/>
                  <a:ext cx="10332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5" name="インク 24">
                  <a:extLst>
                    <a:ext uri="{FF2B5EF4-FFF2-40B4-BE49-F238E27FC236}">
                      <a16:creationId xmlns:a16="http://schemas.microsoft.com/office/drawing/2014/main" id="{61661800-17C6-783A-EFEE-C4EA39BAE1BB}"/>
                    </a:ext>
                  </a:extLst>
                </p14:cNvPr>
                <p14:cNvContentPartPr/>
                <p14:nvPr/>
              </p14:nvContentPartPr>
              <p14:xfrm>
                <a:off x="4793407" y="4027149"/>
                <a:ext cx="9720" cy="34200"/>
              </p14:xfrm>
            </p:contentPart>
          </mc:Choice>
          <mc:Fallback xmlns="">
            <p:pic>
              <p:nvPicPr>
                <p:cNvPr id="25" name="インク 24">
                  <a:extLst>
                    <a:ext uri="{FF2B5EF4-FFF2-40B4-BE49-F238E27FC236}">
                      <a16:creationId xmlns:a16="http://schemas.microsoft.com/office/drawing/2014/main" id="{61661800-17C6-783A-EFEE-C4EA39BAE1BB}"/>
                    </a:ext>
                  </a:extLst>
                </p:cNvPr>
                <p:cNvPicPr/>
                <p:nvPr/>
              </p:nvPicPr>
              <p:blipFill>
                <a:blip r:embed="rId17"/>
                <a:stretch>
                  <a:fillRect/>
                </a:stretch>
              </p:blipFill>
              <p:spPr>
                <a:xfrm>
                  <a:off x="4787287" y="4021029"/>
                  <a:ext cx="21960" cy="46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
            <p14:nvContentPartPr>
              <p14:cNvPr id="28" name="インク 27">
                <a:extLst>
                  <a:ext uri="{FF2B5EF4-FFF2-40B4-BE49-F238E27FC236}">
                    <a16:creationId xmlns:a16="http://schemas.microsoft.com/office/drawing/2014/main" id="{5DE07677-24DE-E576-91CA-35F3B368A3E5}"/>
                  </a:ext>
                </a:extLst>
              </p14:cNvPr>
              <p14:cNvContentPartPr/>
              <p14:nvPr/>
            </p14:nvContentPartPr>
            <p14:xfrm>
              <a:off x="4885927" y="3971349"/>
              <a:ext cx="2042640" cy="720"/>
            </p14:xfrm>
          </p:contentPart>
        </mc:Choice>
        <mc:Fallback xmlns="">
          <p:pic>
            <p:nvPicPr>
              <p:cNvPr id="28" name="インク 27">
                <a:extLst>
                  <a:ext uri="{FF2B5EF4-FFF2-40B4-BE49-F238E27FC236}">
                    <a16:creationId xmlns:a16="http://schemas.microsoft.com/office/drawing/2014/main" id="{5DE07677-24DE-E576-91CA-35F3B368A3E5}"/>
                  </a:ext>
                </a:extLst>
              </p:cNvPr>
              <p:cNvPicPr/>
              <p:nvPr/>
            </p:nvPicPr>
            <p:blipFill>
              <a:blip r:embed="rId19"/>
              <a:stretch>
                <a:fillRect/>
              </a:stretch>
            </p:blipFill>
            <p:spPr>
              <a:xfrm>
                <a:off x="4879807" y="3959109"/>
                <a:ext cx="205488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2" name="インク 31">
                <a:extLst>
                  <a:ext uri="{FF2B5EF4-FFF2-40B4-BE49-F238E27FC236}">
                    <a16:creationId xmlns:a16="http://schemas.microsoft.com/office/drawing/2014/main" id="{77248772-9900-25E1-AA45-30958714B88A}"/>
                  </a:ext>
                </a:extLst>
              </p14:cNvPr>
              <p14:cNvContentPartPr/>
              <p14:nvPr/>
            </p14:nvContentPartPr>
            <p14:xfrm>
              <a:off x="6917767" y="3980709"/>
              <a:ext cx="74160" cy="757800"/>
            </p14:xfrm>
          </p:contentPart>
        </mc:Choice>
        <mc:Fallback xmlns="">
          <p:pic>
            <p:nvPicPr>
              <p:cNvPr id="32" name="インク 31">
                <a:extLst>
                  <a:ext uri="{FF2B5EF4-FFF2-40B4-BE49-F238E27FC236}">
                    <a16:creationId xmlns:a16="http://schemas.microsoft.com/office/drawing/2014/main" id="{77248772-9900-25E1-AA45-30958714B88A}"/>
                  </a:ext>
                </a:extLst>
              </p:cNvPr>
              <p:cNvPicPr/>
              <p:nvPr/>
            </p:nvPicPr>
            <p:blipFill>
              <a:blip r:embed="rId21"/>
              <a:stretch>
                <a:fillRect/>
              </a:stretch>
            </p:blipFill>
            <p:spPr>
              <a:xfrm>
                <a:off x="6911647" y="3974589"/>
                <a:ext cx="86400" cy="7700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6" name="インク 35">
                <a:extLst>
                  <a:ext uri="{FF2B5EF4-FFF2-40B4-BE49-F238E27FC236}">
                    <a16:creationId xmlns:a16="http://schemas.microsoft.com/office/drawing/2014/main" id="{3BCCB7E7-019B-7DC9-693C-BB5C9FD51B07}"/>
                  </a:ext>
                </a:extLst>
              </p14:cNvPr>
              <p14:cNvContentPartPr/>
              <p14:nvPr/>
            </p14:nvContentPartPr>
            <p14:xfrm>
              <a:off x="5079967" y="4747149"/>
              <a:ext cx="1921320" cy="46800"/>
            </p14:xfrm>
          </p:contentPart>
        </mc:Choice>
        <mc:Fallback xmlns="">
          <p:pic>
            <p:nvPicPr>
              <p:cNvPr id="36" name="インク 35">
                <a:extLst>
                  <a:ext uri="{FF2B5EF4-FFF2-40B4-BE49-F238E27FC236}">
                    <a16:creationId xmlns:a16="http://schemas.microsoft.com/office/drawing/2014/main" id="{3BCCB7E7-019B-7DC9-693C-BB5C9FD51B07}"/>
                  </a:ext>
                </a:extLst>
              </p:cNvPr>
              <p:cNvPicPr/>
              <p:nvPr/>
            </p:nvPicPr>
            <p:blipFill>
              <a:blip r:embed="rId23"/>
              <a:stretch>
                <a:fillRect/>
              </a:stretch>
            </p:blipFill>
            <p:spPr>
              <a:xfrm>
                <a:off x="5073847" y="4741029"/>
                <a:ext cx="193356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8" name="インク 37">
                <a:extLst>
                  <a:ext uri="{FF2B5EF4-FFF2-40B4-BE49-F238E27FC236}">
                    <a16:creationId xmlns:a16="http://schemas.microsoft.com/office/drawing/2014/main" id="{42C9FF43-692B-B41D-60D7-08D1A780327A}"/>
                  </a:ext>
                </a:extLst>
              </p14:cNvPr>
              <p14:cNvContentPartPr/>
              <p14:nvPr/>
            </p14:nvContentPartPr>
            <p14:xfrm>
              <a:off x="5088967" y="4377789"/>
              <a:ext cx="1680840" cy="397800"/>
            </p14:xfrm>
          </p:contentPart>
        </mc:Choice>
        <mc:Fallback xmlns="">
          <p:pic>
            <p:nvPicPr>
              <p:cNvPr id="38" name="インク 37">
                <a:extLst>
                  <a:ext uri="{FF2B5EF4-FFF2-40B4-BE49-F238E27FC236}">
                    <a16:creationId xmlns:a16="http://schemas.microsoft.com/office/drawing/2014/main" id="{42C9FF43-692B-B41D-60D7-08D1A780327A}"/>
                  </a:ext>
                </a:extLst>
              </p:cNvPr>
              <p:cNvPicPr/>
              <p:nvPr/>
            </p:nvPicPr>
            <p:blipFill>
              <a:blip r:embed="rId25"/>
              <a:stretch>
                <a:fillRect/>
              </a:stretch>
            </p:blipFill>
            <p:spPr>
              <a:xfrm>
                <a:off x="5082847" y="4371669"/>
                <a:ext cx="1693080" cy="410040"/>
              </a:xfrm>
              <a:prstGeom prst="rect">
                <a:avLst/>
              </a:prstGeom>
            </p:spPr>
          </p:pic>
        </mc:Fallback>
      </mc:AlternateContent>
      <p:sp>
        <p:nvSpPr>
          <p:cNvPr id="47" name="矢印: 下 46">
            <a:extLst>
              <a:ext uri="{FF2B5EF4-FFF2-40B4-BE49-F238E27FC236}">
                <a16:creationId xmlns:a16="http://schemas.microsoft.com/office/drawing/2014/main" id="{24B314D9-E319-30E6-5ACE-64547EE768A3}"/>
              </a:ext>
            </a:extLst>
          </p:cNvPr>
          <p:cNvSpPr/>
          <p:nvPr/>
        </p:nvSpPr>
        <p:spPr>
          <a:xfrm rot="2518269">
            <a:off x="10007312" y="4329247"/>
            <a:ext cx="287416" cy="200292"/>
          </a:xfrm>
          <a:prstGeom prst="down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48" name="正方形/長方形 47">
            <a:extLst>
              <a:ext uri="{FF2B5EF4-FFF2-40B4-BE49-F238E27FC236}">
                <a16:creationId xmlns:a16="http://schemas.microsoft.com/office/drawing/2014/main" id="{DB74B0C7-57E7-A4F2-6F4E-AB88F1EC18A5}"/>
              </a:ext>
            </a:extLst>
          </p:cNvPr>
          <p:cNvSpPr/>
          <p:nvPr/>
        </p:nvSpPr>
        <p:spPr>
          <a:xfrm>
            <a:off x="187241" y="4124345"/>
            <a:ext cx="1313180" cy="584775"/>
          </a:xfrm>
          <a:prstGeom prst="rect">
            <a:avLst/>
          </a:prstGeom>
          <a:noFill/>
        </p:spPr>
        <p:txBody>
          <a:bodyPr wrap="non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rPr>
              <a:t>最初にピンをひとつ</a:t>
            </a:r>
            <a:endParaRPr lang="en-US" altLang="ja-JP" sz="800" b="0" cap="none" spc="0" dirty="0">
              <a:ln w="0"/>
              <a:solidFill>
                <a:schemeClr val="tx1"/>
              </a:solidFill>
              <a:effectLst>
                <a:outerShdw blurRad="38100" dist="19050" dir="2700000" algn="tl" rotWithShape="0">
                  <a:schemeClr val="dk1">
                    <a:alpha val="40000"/>
                  </a:schemeClr>
                </a:outerShdw>
              </a:effectLst>
            </a:endParaRPr>
          </a:p>
          <a:p>
            <a:pPr algn="ctr"/>
            <a:r>
              <a:rPr lang="ja-JP" altLang="en-US" sz="800" dirty="0">
                <a:ln w="0"/>
                <a:effectLst>
                  <a:outerShdw blurRad="38100" dist="19050" dir="2700000" algn="tl" rotWithShape="0">
                    <a:schemeClr val="dk1">
                      <a:alpha val="40000"/>
                    </a:schemeClr>
                  </a:outerShdw>
                </a:effectLst>
              </a:rPr>
              <a:t>折ってしまっておく。</a:t>
            </a:r>
            <a:endParaRPr lang="en-US" altLang="ja-JP" sz="800" dirty="0">
              <a:ln w="0"/>
              <a:effectLst>
                <a:outerShdw blurRad="38100" dist="19050" dir="2700000" algn="tl" rotWithShape="0">
                  <a:schemeClr val="dk1">
                    <a:alpha val="40000"/>
                  </a:schemeClr>
                </a:outerShdw>
              </a:effectLst>
            </a:endParaRPr>
          </a:p>
          <a:p>
            <a:pPr algn="ctr"/>
            <a:endParaRPr lang="en-US" altLang="ja-JP" sz="800" b="0" cap="none" spc="0" dirty="0">
              <a:ln w="0"/>
              <a:solidFill>
                <a:schemeClr val="tx1"/>
              </a:solidFill>
              <a:effectLst>
                <a:outerShdw blurRad="38100" dist="19050" dir="2700000" algn="tl" rotWithShape="0">
                  <a:schemeClr val="dk1">
                    <a:alpha val="40000"/>
                  </a:schemeClr>
                </a:outerShdw>
              </a:effectLst>
            </a:endParaRPr>
          </a:p>
          <a:p>
            <a:pPr algn="ctr"/>
            <a:r>
              <a:rPr lang="ja-JP" altLang="en-US" sz="800" dirty="0">
                <a:ln w="0"/>
                <a:effectLst>
                  <a:outerShdw blurRad="38100" dist="19050" dir="2700000" algn="tl" rotWithShape="0">
                    <a:schemeClr val="dk1">
                      <a:alpha val="40000"/>
                    </a:schemeClr>
                  </a:outerShdw>
                </a:effectLst>
              </a:rPr>
              <a:t>＊ひたすらパワーです。</a:t>
            </a:r>
            <a:endParaRPr lang="ja-JP" altLang="en-US" sz="800" b="0" cap="none" spc="0" dirty="0">
              <a:ln w="0"/>
              <a:solidFill>
                <a:schemeClr val="tx1"/>
              </a:solidFill>
              <a:effectLst>
                <a:outerShdw blurRad="38100" dist="19050" dir="2700000" algn="tl" rotWithShape="0">
                  <a:schemeClr val="dk1">
                    <a:alpha val="40000"/>
                  </a:schemeClr>
                </a:outerShdw>
              </a:effectLst>
            </a:endParaRPr>
          </a:p>
        </p:txBody>
      </p:sp>
      <p:sp>
        <p:nvSpPr>
          <p:cNvPr id="49" name="矢印: 下 48">
            <a:extLst>
              <a:ext uri="{FF2B5EF4-FFF2-40B4-BE49-F238E27FC236}">
                <a16:creationId xmlns:a16="http://schemas.microsoft.com/office/drawing/2014/main" id="{B250ADE3-82E0-8959-AD4D-6E5994155FFD}"/>
              </a:ext>
            </a:extLst>
          </p:cNvPr>
          <p:cNvSpPr/>
          <p:nvPr/>
        </p:nvSpPr>
        <p:spPr>
          <a:xfrm rot="18166780">
            <a:off x="1608471" y="4492189"/>
            <a:ext cx="287416" cy="200292"/>
          </a:xfrm>
          <a:prstGeom prst="down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50" name="正方形/長方形 49">
            <a:extLst>
              <a:ext uri="{FF2B5EF4-FFF2-40B4-BE49-F238E27FC236}">
                <a16:creationId xmlns:a16="http://schemas.microsoft.com/office/drawing/2014/main" id="{EE0F123D-B544-D2F9-ACC6-2836A81EA529}"/>
              </a:ext>
            </a:extLst>
          </p:cNvPr>
          <p:cNvSpPr/>
          <p:nvPr/>
        </p:nvSpPr>
        <p:spPr>
          <a:xfrm>
            <a:off x="10190428" y="3774834"/>
            <a:ext cx="1723549" cy="584775"/>
          </a:xfrm>
          <a:prstGeom prst="rect">
            <a:avLst/>
          </a:prstGeom>
          <a:noFill/>
        </p:spPr>
        <p:txBody>
          <a:bodyPr wrap="none" lIns="91440" tIns="45720" rIns="91440" bIns="45720">
            <a:spAutoFit/>
          </a:bodyPr>
          <a:lstStyle/>
          <a:p>
            <a:pPr algn="ctr"/>
            <a:r>
              <a:rPr lang="ja-JP" altLang="en-US" sz="800" dirty="0">
                <a:ln w="0"/>
                <a:effectLst>
                  <a:outerShdw blurRad="38100" dist="19050" dir="2700000" algn="tl" rotWithShape="0">
                    <a:schemeClr val="dk1">
                      <a:alpha val="40000"/>
                    </a:schemeClr>
                  </a:outerShdw>
                </a:effectLst>
              </a:rPr>
              <a:t>早めに</a:t>
            </a:r>
            <a:r>
              <a:rPr lang="ja-JP" altLang="en-US" sz="800" b="0" cap="none" spc="0" dirty="0">
                <a:ln w="0"/>
                <a:solidFill>
                  <a:schemeClr val="tx1"/>
                </a:solidFill>
                <a:effectLst>
                  <a:outerShdw blurRad="38100" dist="19050" dir="2700000" algn="tl" rotWithShape="0">
                    <a:schemeClr val="dk1">
                      <a:alpha val="40000"/>
                    </a:schemeClr>
                  </a:outerShdw>
                </a:effectLst>
              </a:rPr>
              <a:t>ピンをやっつける。</a:t>
            </a:r>
            <a:endParaRPr lang="en-US" altLang="ja-JP" sz="800" b="0" cap="none" spc="0" dirty="0">
              <a:ln w="0"/>
              <a:solidFill>
                <a:schemeClr val="tx1"/>
              </a:solidFill>
              <a:effectLst>
                <a:outerShdw blurRad="38100" dist="19050" dir="2700000" algn="tl" rotWithShape="0">
                  <a:schemeClr val="dk1">
                    <a:alpha val="40000"/>
                  </a:schemeClr>
                </a:outerShdw>
              </a:effectLst>
            </a:endParaRPr>
          </a:p>
          <a:p>
            <a:pPr algn="ctr"/>
            <a:r>
              <a:rPr lang="ja-JP" altLang="en-US" sz="800" dirty="0">
                <a:ln w="0"/>
                <a:effectLst>
                  <a:outerShdw blurRad="38100" dist="19050" dir="2700000" algn="tl" rotWithShape="0">
                    <a:schemeClr val="dk1">
                      <a:alpha val="40000"/>
                    </a:schemeClr>
                  </a:outerShdw>
                </a:effectLst>
              </a:rPr>
              <a:t>＊スタートよりは楽なはずです。</a:t>
            </a:r>
            <a:endParaRPr lang="en-US" altLang="ja-JP" sz="800" dirty="0">
              <a:ln w="0"/>
              <a:effectLst>
                <a:outerShdw blurRad="38100" dist="19050" dir="2700000" algn="tl" rotWithShape="0">
                  <a:schemeClr val="dk1">
                    <a:alpha val="40000"/>
                  </a:schemeClr>
                </a:outerShdw>
              </a:effectLst>
            </a:endParaRPr>
          </a:p>
          <a:p>
            <a:pPr algn="ctr"/>
            <a:r>
              <a:rPr lang="ja-JP" altLang="en-US" sz="800" b="0" cap="none" spc="0" dirty="0">
                <a:ln w="0"/>
                <a:solidFill>
                  <a:schemeClr val="tx1"/>
                </a:solidFill>
                <a:effectLst>
                  <a:outerShdw blurRad="38100" dist="19050" dir="2700000" algn="tl" rotWithShape="0">
                    <a:schemeClr val="dk1">
                      <a:alpha val="40000"/>
                    </a:schemeClr>
                  </a:outerShdw>
                </a:effectLst>
              </a:rPr>
              <a:t>＊最後に残すとガラスが動き</a:t>
            </a:r>
            <a:endParaRPr lang="en-US" altLang="ja-JP" sz="800" b="0" cap="none" spc="0" dirty="0">
              <a:ln w="0"/>
              <a:solidFill>
                <a:schemeClr val="tx1"/>
              </a:solidFill>
              <a:effectLst>
                <a:outerShdw blurRad="38100" dist="19050" dir="2700000" algn="tl" rotWithShape="0">
                  <a:schemeClr val="dk1">
                    <a:alpha val="40000"/>
                  </a:schemeClr>
                </a:outerShdw>
              </a:effectLst>
            </a:endParaRPr>
          </a:p>
          <a:p>
            <a:pPr algn="ctr"/>
            <a:r>
              <a:rPr lang="ja-JP" altLang="en-US" sz="800" b="0" cap="none" spc="0" dirty="0">
                <a:ln w="0"/>
                <a:solidFill>
                  <a:schemeClr val="tx1"/>
                </a:solidFill>
                <a:effectLst>
                  <a:outerShdw blurRad="38100" dist="19050" dir="2700000" algn="tl" rotWithShape="0">
                    <a:schemeClr val="dk1">
                      <a:alpha val="40000"/>
                    </a:schemeClr>
                  </a:outerShdw>
                </a:effectLst>
              </a:rPr>
              <a:t>不安定になります。</a:t>
            </a:r>
          </a:p>
        </p:txBody>
      </p:sp>
      <p:sp>
        <p:nvSpPr>
          <p:cNvPr id="51" name="正方形/長方形 50">
            <a:extLst>
              <a:ext uri="{FF2B5EF4-FFF2-40B4-BE49-F238E27FC236}">
                <a16:creationId xmlns:a16="http://schemas.microsoft.com/office/drawing/2014/main" id="{D46C69BD-CEB9-3D05-F802-B6D90A9AB32B}"/>
              </a:ext>
            </a:extLst>
          </p:cNvPr>
          <p:cNvSpPr/>
          <p:nvPr/>
        </p:nvSpPr>
        <p:spPr>
          <a:xfrm>
            <a:off x="933584" y="5969000"/>
            <a:ext cx="2419215" cy="33855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rPr>
              <a:t>一番きつい</a:t>
            </a:r>
            <a:r>
              <a:rPr lang="ja-JP" altLang="en-US" sz="800" dirty="0">
                <a:ln w="0"/>
                <a:effectLst>
                  <a:outerShdw blurRad="38100" dist="19050" dir="2700000" algn="tl" rotWithShape="0">
                    <a:schemeClr val="dk1">
                      <a:alpha val="40000"/>
                    </a:schemeClr>
                  </a:outerShdw>
                </a:effectLst>
              </a:rPr>
              <a:t>箇所からスタートします。</a:t>
            </a:r>
            <a:endParaRPr lang="en-US" altLang="ja-JP" sz="800" dirty="0">
              <a:ln w="0"/>
              <a:effectLst>
                <a:outerShdw blurRad="38100" dist="19050" dir="2700000" algn="tl" rotWithShape="0">
                  <a:schemeClr val="dk1">
                    <a:alpha val="40000"/>
                  </a:schemeClr>
                </a:outerShdw>
              </a:effectLst>
            </a:endParaRPr>
          </a:p>
          <a:p>
            <a:pPr algn="ctr"/>
            <a:r>
              <a:rPr lang="en-US" altLang="ja-JP" sz="800" dirty="0">
                <a:ln w="0"/>
                <a:effectLst>
                  <a:outerShdw blurRad="38100" dist="19050" dir="2700000" algn="tl" rotWithShape="0">
                    <a:schemeClr val="dk1">
                      <a:alpha val="40000"/>
                    </a:schemeClr>
                  </a:outerShdw>
                </a:effectLst>
              </a:rPr>
              <a:t>L</a:t>
            </a:r>
            <a:r>
              <a:rPr lang="ja-JP" altLang="en-US" sz="800" dirty="0">
                <a:ln w="0"/>
                <a:effectLst>
                  <a:outerShdw blurRad="38100" dist="19050" dir="2700000" algn="tl" rotWithShape="0">
                    <a:schemeClr val="dk1">
                      <a:alpha val="40000"/>
                    </a:schemeClr>
                  </a:outerShdw>
                </a:effectLst>
              </a:rPr>
              <a:t>刃かカッターで数センチ開きラインを通します。</a:t>
            </a:r>
            <a:endParaRPr lang="ja-JP" altLang="en-US" sz="800" b="0" cap="none" spc="0" dirty="0">
              <a:ln w="0"/>
              <a:solidFill>
                <a:schemeClr val="tx1"/>
              </a:solidFill>
              <a:effectLst>
                <a:outerShdw blurRad="38100" dist="19050" dir="2700000" algn="tl" rotWithShape="0">
                  <a:schemeClr val="dk1">
                    <a:alpha val="40000"/>
                  </a:schemeClr>
                </a:outerShdw>
              </a:effectLst>
            </a:endParaRPr>
          </a:p>
        </p:txBody>
      </p:sp>
      <mc:AlternateContent xmlns:mc="http://schemas.openxmlformats.org/markup-compatibility/2006" xmlns:p14="http://schemas.microsoft.com/office/powerpoint/2010/main">
        <mc:Choice Requires="p14">
          <p:contentPart p14:bwMode="auto" r:id="rId26">
            <p14:nvContentPartPr>
              <p14:cNvPr id="4" name="インク 3">
                <a:extLst>
                  <a:ext uri="{FF2B5EF4-FFF2-40B4-BE49-F238E27FC236}">
                    <a16:creationId xmlns:a16="http://schemas.microsoft.com/office/drawing/2014/main" id="{E65748AA-E3B8-1E0B-8EB0-701AB363D0C4}"/>
                  </a:ext>
                </a:extLst>
              </p14:cNvPr>
              <p14:cNvContentPartPr/>
              <p14:nvPr/>
            </p14:nvContentPartPr>
            <p14:xfrm>
              <a:off x="9467520" y="4133445"/>
              <a:ext cx="306360" cy="614880"/>
            </p14:xfrm>
          </p:contentPart>
        </mc:Choice>
        <mc:Fallback xmlns="">
          <p:pic>
            <p:nvPicPr>
              <p:cNvPr id="4" name="インク 3">
                <a:extLst>
                  <a:ext uri="{FF2B5EF4-FFF2-40B4-BE49-F238E27FC236}">
                    <a16:creationId xmlns:a16="http://schemas.microsoft.com/office/drawing/2014/main" id="{E65748AA-E3B8-1E0B-8EB0-701AB363D0C4}"/>
                  </a:ext>
                </a:extLst>
              </p:cNvPr>
              <p:cNvPicPr/>
              <p:nvPr/>
            </p:nvPicPr>
            <p:blipFill>
              <a:blip r:embed="rId27"/>
              <a:stretch>
                <a:fillRect/>
              </a:stretch>
            </p:blipFill>
            <p:spPr>
              <a:xfrm>
                <a:off x="9461400" y="4127325"/>
                <a:ext cx="318600" cy="627120"/>
              </a:xfrm>
              <a:prstGeom prst="rect">
                <a:avLst/>
              </a:prstGeom>
            </p:spPr>
          </p:pic>
        </mc:Fallback>
      </mc:AlternateContent>
      <p:grpSp>
        <p:nvGrpSpPr>
          <p:cNvPr id="16" name="グループ化 15">
            <a:extLst>
              <a:ext uri="{FF2B5EF4-FFF2-40B4-BE49-F238E27FC236}">
                <a16:creationId xmlns:a16="http://schemas.microsoft.com/office/drawing/2014/main" id="{A5D05A05-D856-9C69-EB43-1A7E00B34E17}"/>
              </a:ext>
            </a:extLst>
          </p:cNvPr>
          <p:cNvGrpSpPr/>
          <p:nvPr/>
        </p:nvGrpSpPr>
        <p:grpSpPr>
          <a:xfrm>
            <a:off x="9667320" y="3960285"/>
            <a:ext cx="306000" cy="793080"/>
            <a:chOff x="9667320" y="3960285"/>
            <a:chExt cx="306000" cy="793080"/>
          </a:xfrm>
        </p:grpSpPr>
        <mc:AlternateContent xmlns:mc="http://schemas.openxmlformats.org/markup-compatibility/2006" xmlns:p14="http://schemas.microsoft.com/office/powerpoint/2010/main">
          <mc:Choice Requires="p14">
            <p:contentPart p14:bwMode="auto" r:id="rId28">
              <p14:nvContentPartPr>
                <p14:cNvPr id="8" name="インク 7">
                  <a:extLst>
                    <a:ext uri="{FF2B5EF4-FFF2-40B4-BE49-F238E27FC236}">
                      <a16:creationId xmlns:a16="http://schemas.microsoft.com/office/drawing/2014/main" id="{198F6E7E-6169-3934-CE64-1A70252C410E}"/>
                    </a:ext>
                  </a:extLst>
                </p14:cNvPr>
                <p14:cNvContentPartPr/>
                <p14:nvPr/>
              </p14:nvContentPartPr>
              <p14:xfrm>
                <a:off x="9782160" y="3988005"/>
                <a:ext cx="191160" cy="765360"/>
              </p14:xfrm>
            </p:contentPart>
          </mc:Choice>
          <mc:Fallback xmlns="">
            <p:pic>
              <p:nvPicPr>
                <p:cNvPr id="8" name="インク 7">
                  <a:extLst>
                    <a:ext uri="{FF2B5EF4-FFF2-40B4-BE49-F238E27FC236}">
                      <a16:creationId xmlns:a16="http://schemas.microsoft.com/office/drawing/2014/main" id="{198F6E7E-6169-3934-CE64-1A70252C410E}"/>
                    </a:ext>
                  </a:extLst>
                </p:cNvPr>
                <p:cNvPicPr/>
                <p:nvPr/>
              </p:nvPicPr>
              <p:blipFill>
                <a:blip r:embed="rId29"/>
                <a:stretch>
                  <a:fillRect/>
                </a:stretch>
              </p:blipFill>
              <p:spPr>
                <a:xfrm>
                  <a:off x="9776040" y="3981885"/>
                  <a:ext cx="203400" cy="7776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2" name="インク 11">
                  <a:extLst>
                    <a:ext uri="{FF2B5EF4-FFF2-40B4-BE49-F238E27FC236}">
                      <a16:creationId xmlns:a16="http://schemas.microsoft.com/office/drawing/2014/main" id="{66A83D7C-77B4-2D56-CA3E-E6BADCF7FB43}"/>
                    </a:ext>
                  </a:extLst>
                </p14:cNvPr>
                <p14:cNvContentPartPr/>
                <p14:nvPr/>
              </p14:nvContentPartPr>
              <p14:xfrm>
                <a:off x="9690720" y="3960285"/>
                <a:ext cx="234360" cy="25200"/>
              </p14:xfrm>
            </p:contentPart>
          </mc:Choice>
          <mc:Fallback xmlns="">
            <p:pic>
              <p:nvPicPr>
                <p:cNvPr id="12" name="インク 11">
                  <a:extLst>
                    <a:ext uri="{FF2B5EF4-FFF2-40B4-BE49-F238E27FC236}">
                      <a16:creationId xmlns:a16="http://schemas.microsoft.com/office/drawing/2014/main" id="{66A83D7C-77B4-2D56-CA3E-E6BADCF7FB43}"/>
                    </a:ext>
                  </a:extLst>
                </p:cNvPr>
                <p:cNvPicPr/>
                <p:nvPr/>
              </p:nvPicPr>
              <p:blipFill>
                <a:blip r:embed="rId31"/>
                <a:stretch>
                  <a:fillRect/>
                </a:stretch>
              </p:blipFill>
              <p:spPr>
                <a:xfrm>
                  <a:off x="9684600" y="3954165"/>
                  <a:ext cx="24660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3" name="インク 12">
                  <a:extLst>
                    <a:ext uri="{FF2B5EF4-FFF2-40B4-BE49-F238E27FC236}">
                      <a16:creationId xmlns:a16="http://schemas.microsoft.com/office/drawing/2014/main" id="{A4211F84-5CFD-6AA4-397B-0E4D42B1B276}"/>
                    </a:ext>
                  </a:extLst>
                </p14:cNvPr>
                <p14:cNvContentPartPr/>
                <p14:nvPr/>
              </p14:nvContentPartPr>
              <p14:xfrm>
                <a:off x="9667320" y="3990525"/>
                <a:ext cx="10080" cy="132840"/>
              </p14:xfrm>
            </p:contentPart>
          </mc:Choice>
          <mc:Fallback xmlns="">
            <p:pic>
              <p:nvPicPr>
                <p:cNvPr id="13" name="インク 12">
                  <a:extLst>
                    <a:ext uri="{FF2B5EF4-FFF2-40B4-BE49-F238E27FC236}">
                      <a16:creationId xmlns:a16="http://schemas.microsoft.com/office/drawing/2014/main" id="{A4211F84-5CFD-6AA4-397B-0E4D42B1B276}"/>
                    </a:ext>
                  </a:extLst>
                </p:cNvPr>
                <p:cNvPicPr/>
                <p:nvPr/>
              </p:nvPicPr>
              <p:blipFill>
                <a:blip r:embed="rId33"/>
                <a:stretch>
                  <a:fillRect/>
                </a:stretch>
              </p:blipFill>
              <p:spPr>
                <a:xfrm>
                  <a:off x="9661200" y="3984405"/>
                  <a:ext cx="22320" cy="145080"/>
                </a:xfrm>
                <a:prstGeom prst="rect">
                  <a:avLst/>
                </a:prstGeom>
              </p:spPr>
            </p:pic>
          </mc:Fallback>
        </mc:AlternateContent>
      </p:grpSp>
    </p:spTree>
    <p:extLst>
      <p:ext uri="{BB962C8B-B14F-4D97-AF65-F5344CB8AC3E}">
        <p14:creationId xmlns:p14="http://schemas.microsoft.com/office/powerpoint/2010/main" val="3440924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9AD78870-809E-68ED-3596-79229AF94743}"/>
              </a:ext>
            </a:extLst>
          </p:cNvPr>
          <p:cNvSpPr>
            <a:spLocks noGrp="1"/>
          </p:cNvSpPr>
          <p:nvPr>
            <p:ph idx="1"/>
          </p:nvPr>
        </p:nvSpPr>
        <p:spPr/>
        <p:txBody>
          <a:bodyPr/>
          <a:lstStyle/>
          <a:p>
            <a:pPr marL="0" indent="0">
              <a:buNone/>
            </a:pPr>
            <a:r>
              <a:rPr kumimoji="1" lang="ja-JP" altLang="en-US" dirty="0"/>
              <a:t>ポイント</a:t>
            </a:r>
            <a:endParaRPr kumimoji="1" lang="en-US" altLang="ja-JP" dirty="0"/>
          </a:p>
          <a:p>
            <a:pPr marL="0" indent="0">
              <a:buNone/>
            </a:pPr>
            <a:r>
              <a:rPr lang="ja-JP" altLang="en-US" dirty="0"/>
              <a:t>・室内側に設置にこだわらない！時には外から作業すべし</a:t>
            </a:r>
            <a:endParaRPr lang="en-US" altLang="ja-JP" dirty="0"/>
          </a:p>
          <a:p>
            <a:pPr marL="0" indent="0">
              <a:buNone/>
            </a:pPr>
            <a:r>
              <a:rPr kumimoji="1" lang="ja-JP" altLang="en-US" dirty="0"/>
              <a:t>・カッターやエル刃で切れるところは切っておく！</a:t>
            </a:r>
            <a:endParaRPr kumimoji="1" lang="en-US" altLang="ja-JP" dirty="0"/>
          </a:p>
          <a:p>
            <a:pPr marL="0" indent="0">
              <a:buNone/>
            </a:pPr>
            <a:r>
              <a:rPr lang="ja-JP" altLang="en-US" dirty="0"/>
              <a:t>・秘技２重回し！？</a:t>
            </a:r>
            <a:endParaRPr kumimoji="1" lang="en-US" altLang="ja-JP" dirty="0"/>
          </a:p>
          <a:p>
            <a:endParaRPr kumimoji="1" lang="ja-JP" altLang="en-US" dirty="0"/>
          </a:p>
        </p:txBody>
      </p:sp>
      <p:sp>
        <p:nvSpPr>
          <p:cNvPr id="4" name="タイトル 1">
            <a:extLst>
              <a:ext uri="{FF2B5EF4-FFF2-40B4-BE49-F238E27FC236}">
                <a16:creationId xmlns:a16="http://schemas.microsoft.com/office/drawing/2014/main" id="{F41A08AF-95FB-1703-463C-71B991DCCFE4}"/>
              </a:ext>
            </a:extLst>
          </p:cNvPr>
          <p:cNvSpPr txBox="1">
            <a:spLocks/>
          </p:cNvSpPr>
          <p:nvPr/>
        </p:nvSpPr>
        <p:spPr>
          <a:xfrm>
            <a:off x="2209800" y="253020"/>
            <a:ext cx="9144000" cy="85603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b="1" dirty="0"/>
              <a:t>施工箇所別ポイント説明（クオーターガラス編）</a:t>
            </a:r>
          </a:p>
        </p:txBody>
      </p:sp>
      <p:pic>
        <p:nvPicPr>
          <p:cNvPr id="6" name="図 5" descr="車, 屋外, 駐車, 座る が含まれている画像&#10;&#10;AI 生成コンテンツは誤りを含む可能性があります。">
            <a:extLst>
              <a:ext uri="{FF2B5EF4-FFF2-40B4-BE49-F238E27FC236}">
                <a16:creationId xmlns:a16="http://schemas.microsoft.com/office/drawing/2014/main" id="{24AD5826-1675-B7DC-A18C-A09EBA7258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0289" y="4097595"/>
            <a:ext cx="2944238" cy="2079368"/>
          </a:xfrm>
          <a:prstGeom prst="rect">
            <a:avLst/>
          </a:prstGeom>
        </p:spPr>
      </p:pic>
      <p:pic>
        <p:nvPicPr>
          <p:cNvPr id="10" name="図 9" descr="屋外, バイク, 車, オレンジ が含まれている画像">
            <a:extLst>
              <a:ext uri="{FF2B5EF4-FFF2-40B4-BE49-F238E27FC236}">
                <a16:creationId xmlns:a16="http://schemas.microsoft.com/office/drawing/2014/main" id="{AAA7D740-4F02-6E60-0E47-FBE277AE87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4083" y="3925455"/>
            <a:ext cx="3006853" cy="2251508"/>
          </a:xfrm>
          <a:prstGeom prst="rect">
            <a:avLst/>
          </a:prstGeom>
        </p:spPr>
      </p:pic>
      <p:cxnSp>
        <p:nvCxnSpPr>
          <p:cNvPr id="14" name="直線矢印コネクタ 13">
            <a:extLst>
              <a:ext uri="{FF2B5EF4-FFF2-40B4-BE49-F238E27FC236}">
                <a16:creationId xmlns:a16="http://schemas.microsoft.com/office/drawing/2014/main" id="{2E1BC70F-8130-B281-FDD4-1401BBD64581}"/>
              </a:ext>
            </a:extLst>
          </p:cNvPr>
          <p:cNvCxnSpPr/>
          <p:nvPr/>
        </p:nvCxnSpPr>
        <p:spPr>
          <a:xfrm flipH="1" flipV="1">
            <a:off x="2900218" y="5051209"/>
            <a:ext cx="1551709" cy="138653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5" name="正方形/長方形 14">
            <a:extLst>
              <a:ext uri="{FF2B5EF4-FFF2-40B4-BE49-F238E27FC236}">
                <a16:creationId xmlns:a16="http://schemas.microsoft.com/office/drawing/2014/main" id="{BA7B025A-7726-C648-6EF9-E2AB175FD92A}"/>
              </a:ext>
            </a:extLst>
          </p:cNvPr>
          <p:cNvSpPr/>
          <p:nvPr/>
        </p:nvSpPr>
        <p:spPr>
          <a:xfrm>
            <a:off x="3515778" y="6330023"/>
            <a:ext cx="2877711" cy="246221"/>
          </a:xfrm>
          <a:prstGeom prst="rect">
            <a:avLst/>
          </a:prstGeom>
          <a:noFill/>
        </p:spPr>
        <p:txBody>
          <a:bodyPr wrap="non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rPr>
              <a:t>あらかじめ</a:t>
            </a:r>
            <a:r>
              <a:rPr lang="ja-JP" altLang="en-US" sz="1000" dirty="0">
                <a:ln w="0"/>
                <a:effectLst>
                  <a:outerShdw blurRad="38100" dist="19050" dir="2700000" algn="tl" rotWithShape="0">
                    <a:schemeClr val="dk1">
                      <a:alpha val="40000"/>
                    </a:schemeClr>
                  </a:outerShdw>
                </a:effectLst>
              </a:rPr>
              <a:t>この部分をカッターで開いておく。</a:t>
            </a:r>
            <a:endParaRPr lang="ja-JP" altLang="en-US" sz="1000" b="0" cap="none" spc="0" dirty="0">
              <a:ln w="0"/>
              <a:solidFill>
                <a:schemeClr val="tx1"/>
              </a:solidFill>
              <a:effectLst>
                <a:outerShdw blurRad="38100" dist="19050" dir="2700000" algn="tl" rotWithShape="0">
                  <a:schemeClr val="dk1">
                    <a:alpha val="40000"/>
                  </a:schemeClr>
                </a:outerShdw>
              </a:effectLst>
            </a:endParaRPr>
          </a:p>
        </p:txBody>
      </p:sp>
      <p:pic>
        <p:nvPicPr>
          <p:cNvPr id="17" name="図 16" descr="車, 輸送, 座る, オーブン が含まれている画像">
            <a:extLst>
              <a:ext uri="{FF2B5EF4-FFF2-40B4-BE49-F238E27FC236}">
                <a16:creationId xmlns:a16="http://schemas.microsoft.com/office/drawing/2014/main" id="{36B8CDC9-2F7A-BA88-03A2-A5D05AC505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60410" y="3989028"/>
            <a:ext cx="2674394" cy="2005796"/>
          </a:xfrm>
          <a:prstGeom prst="rect">
            <a:avLst/>
          </a:prstGeom>
        </p:spPr>
      </p:pic>
      <p:pic>
        <p:nvPicPr>
          <p:cNvPr id="30" name="図 29">
            <a:extLst>
              <a:ext uri="{FF2B5EF4-FFF2-40B4-BE49-F238E27FC236}">
                <a16:creationId xmlns:a16="http://schemas.microsoft.com/office/drawing/2014/main" id="{10DFB279-B25A-E96E-5DB0-5EF799EE14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4853043">
            <a:off x="11016831" y="3900667"/>
            <a:ext cx="831082" cy="739522"/>
          </a:xfrm>
          <a:prstGeom prst="rect">
            <a:avLst/>
          </a:prstGeom>
        </p:spPr>
      </p:pic>
      <mc:AlternateContent xmlns:mc="http://schemas.openxmlformats.org/markup-compatibility/2006" xmlns:p14="http://schemas.microsoft.com/office/powerpoint/2010/main">
        <mc:Choice Requires="p14">
          <p:contentPart p14:bwMode="auto" r:id="rId6">
            <p14:nvContentPartPr>
              <p14:cNvPr id="31" name="インク 30">
                <a:extLst>
                  <a:ext uri="{FF2B5EF4-FFF2-40B4-BE49-F238E27FC236}">
                    <a16:creationId xmlns:a16="http://schemas.microsoft.com/office/drawing/2014/main" id="{5F8C6614-01FD-D684-693D-C2EA85445A57}"/>
                  </a:ext>
                </a:extLst>
              </p14:cNvPr>
              <p14:cNvContentPartPr/>
              <p14:nvPr/>
            </p14:nvContentPartPr>
            <p14:xfrm>
              <a:off x="7643420" y="3890589"/>
              <a:ext cx="4093200" cy="2248560"/>
            </p14:xfrm>
          </p:contentPart>
        </mc:Choice>
        <mc:Fallback xmlns="">
          <p:pic>
            <p:nvPicPr>
              <p:cNvPr id="31" name="インク 30">
                <a:extLst>
                  <a:ext uri="{FF2B5EF4-FFF2-40B4-BE49-F238E27FC236}">
                    <a16:creationId xmlns:a16="http://schemas.microsoft.com/office/drawing/2014/main" id="{5F8C6614-01FD-D684-693D-C2EA85445A57}"/>
                  </a:ext>
                </a:extLst>
              </p:cNvPr>
              <p:cNvPicPr/>
              <p:nvPr/>
            </p:nvPicPr>
            <p:blipFill>
              <a:blip r:embed="rId7"/>
              <a:stretch>
                <a:fillRect/>
              </a:stretch>
            </p:blipFill>
            <p:spPr>
              <a:xfrm>
                <a:off x="7637300" y="3884469"/>
                <a:ext cx="4105440" cy="2260800"/>
              </a:xfrm>
              <a:prstGeom prst="rect">
                <a:avLst/>
              </a:prstGeom>
            </p:spPr>
          </p:pic>
        </mc:Fallback>
      </mc:AlternateContent>
    </p:spTree>
    <p:extLst>
      <p:ext uri="{BB962C8B-B14F-4D97-AF65-F5344CB8AC3E}">
        <p14:creationId xmlns:p14="http://schemas.microsoft.com/office/powerpoint/2010/main" val="1474086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コンテンツ プレースホルダー 6" descr="人, 持つ, 男, 立つ が含まれている画像">
            <a:extLst>
              <a:ext uri="{FF2B5EF4-FFF2-40B4-BE49-F238E27FC236}">
                <a16:creationId xmlns:a16="http://schemas.microsoft.com/office/drawing/2014/main" id="{63E459D6-F2D7-77C1-671D-41863F17453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3346" y="2401695"/>
            <a:ext cx="2086469" cy="1958879"/>
          </a:xfrm>
        </p:spPr>
      </p:pic>
      <p:sp>
        <p:nvSpPr>
          <p:cNvPr id="4" name="タイトル 1">
            <a:extLst>
              <a:ext uri="{FF2B5EF4-FFF2-40B4-BE49-F238E27FC236}">
                <a16:creationId xmlns:a16="http://schemas.microsoft.com/office/drawing/2014/main" id="{D74E9394-29E6-0119-EF5E-77B6C8315997}"/>
              </a:ext>
            </a:extLst>
          </p:cNvPr>
          <p:cNvSpPr txBox="1">
            <a:spLocks noGrp="1"/>
          </p:cNvSpPr>
          <p:nvPr>
            <p:ph type="title"/>
          </p:nvPr>
        </p:nvSpPr>
        <p:spPr>
          <a:xfrm>
            <a:off x="2162175" y="226762"/>
            <a:ext cx="8001000" cy="8540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b="1" dirty="0"/>
              <a:t>施工箇所別ポイント説明（ルーフガラス編）</a:t>
            </a:r>
          </a:p>
        </p:txBody>
      </p:sp>
      <p:sp>
        <p:nvSpPr>
          <p:cNvPr id="5" name="正方形/長方形 4">
            <a:extLst>
              <a:ext uri="{FF2B5EF4-FFF2-40B4-BE49-F238E27FC236}">
                <a16:creationId xmlns:a16="http://schemas.microsoft.com/office/drawing/2014/main" id="{4F77F3BD-7563-40BD-59B9-5284D140F842}"/>
              </a:ext>
            </a:extLst>
          </p:cNvPr>
          <p:cNvSpPr/>
          <p:nvPr/>
        </p:nvSpPr>
        <p:spPr>
          <a:xfrm>
            <a:off x="6804982" y="875876"/>
            <a:ext cx="2276585" cy="307777"/>
          </a:xfrm>
          <a:prstGeom prst="rect">
            <a:avLst/>
          </a:prstGeom>
          <a:noFill/>
        </p:spPr>
        <p:txBody>
          <a:bodyPr wrap="none" lIns="91440" tIns="45720" rIns="91440" bIns="45720">
            <a:spAutoFit/>
          </a:bodyPr>
          <a:lstStyle/>
          <a:p>
            <a:pPr algn="ctr"/>
            <a:r>
              <a:rPr lang="ja-JP" altLang="en-US" sz="1400" b="0" cap="none" spc="0" dirty="0">
                <a:ln w="0"/>
                <a:solidFill>
                  <a:schemeClr val="tx1"/>
                </a:solidFill>
                <a:effectLst>
                  <a:outerShdw blurRad="38100" dist="19050" dir="2700000" algn="tl" rotWithShape="0">
                    <a:schemeClr val="dk1">
                      <a:alpha val="40000"/>
                    </a:schemeClr>
                  </a:outerShdw>
                </a:effectLst>
              </a:rPr>
              <a:t>テスラ　モデル</a:t>
            </a:r>
            <a:r>
              <a:rPr lang="en-US" altLang="ja-JP" sz="1400" b="0" cap="none" spc="0" dirty="0">
                <a:ln w="0"/>
                <a:solidFill>
                  <a:schemeClr val="tx1"/>
                </a:solidFill>
                <a:effectLst>
                  <a:outerShdw blurRad="38100" dist="19050" dir="2700000" algn="tl" rotWithShape="0">
                    <a:schemeClr val="dk1">
                      <a:alpha val="40000"/>
                    </a:schemeClr>
                  </a:outerShdw>
                </a:effectLst>
              </a:rPr>
              <a:t>Y</a:t>
            </a:r>
            <a:r>
              <a:rPr lang="ja-JP" altLang="en-US" sz="1400" b="0" cap="none" spc="0" dirty="0">
                <a:ln w="0"/>
                <a:solidFill>
                  <a:schemeClr val="tx1"/>
                </a:solidFill>
                <a:effectLst>
                  <a:outerShdw blurRad="38100" dist="19050" dir="2700000" algn="tl" rotWithShape="0">
                    <a:schemeClr val="dk1">
                      <a:alpha val="40000"/>
                    </a:schemeClr>
                  </a:outerShdw>
                </a:effectLst>
              </a:rPr>
              <a:t>　ルーフ</a:t>
            </a:r>
          </a:p>
        </p:txBody>
      </p:sp>
      <p:pic>
        <p:nvPicPr>
          <p:cNvPr id="9" name="図 8" descr="車の運転席&#10;&#10;AI 生成コンテンツは誤りを含む可能性があります。">
            <a:extLst>
              <a:ext uri="{FF2B5EF4-FFF2-40B4-BE49-F238E27FC236}">
                <a16:creationId xmlns:a16="http://schemas.microsoft.com/office/drawing/2014/main" id="{0F3A5015-0228-B325-BF4F-B9966EDA06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8636" y="4000359"/>
            <a:ext cx="3574039" cy="1870070"/>
          </a:xfrm>
          <a:prstGeom prst="rect">
            <a:avLst/>
          </a:prstGeom>
        </p:spPr>
      </p:pic>
      <p:pic>
        <p:nvPicPr>
          <p:cNvPr id="11" name="図 10" descr="車の運転席に座っている">
            <a:extLst>
              <a:ext uri="{FF2B5EF4-FFF2-40B4-BE49-F238E27FC236}">
                <a16:creationId xmlns:a16="http://schemas.microsoft.com/office/drawing/2014/main" id="{9B02E3CC-54C8-52B0-5D9B-ACEFF11976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13370" y="1934341"/>
            <a:ext cx="2909252" cy="1870070"/>
          </a:xfrm>
          <a:prstGeom prst="rect">
            <a:avLst/>
          </a:prstGeom>
        </p:spPr>
      </p:pic>
      <p:pic>
        <p:nvPicPr>
          <p:cNvPr id="13" name="図 12" descr="テーブル, 座る, 車, 小さい が含まれている画像&#10;&#10;AI 生成コンテンツは誤りを含む可能性があります。">
            <a:extLst>
              <a:ext uri="{FF2B5EF4-FFF2-40B4-BE49-F238E27FC236}">
                <a16:creationId xmlns:a16="http://schemas.microsoft.com/office/drawing/2014/main" id="{E12ADF3E-F746-A1DC-27A0-FEDEFAFF54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21999" y="3947656"/>
            <a:ext cx="3114478" cy="1523185"/>
          </a:xfrm>
          <a:prstGeom prst="rect">
            <a:avLst/>
          </a:prstGeom>
        </p:spPr>
      </p:pic>
      <p:pic>
        <p:nvPicPr>
          <p:cNvPr id="15" name="図 14" descr="QR コード&#10;&#10;AI 生成コンテンツは誤りを含む可能性があります。">
            <a:extLst>
              <a:ext uri="{FF2B5EF4-FFF2-40B4-BE49-F238E27FC236}">
                <a16:creationId xmlns:a16="http://schemas.microsoft.com/office/drawing/2014/main" id="{B1D5C30D-3BDC-8D73-FC2B-EC48E357BF5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30576" y="2112154"/>
            <a:ext cx="951568" cy="951568"/>
          </a:xfrm>
          <a:prstGeom prst="rect">
            <a:avLst/>
          </a:prstGeom>
        </p:spPr>
      </p:pic>
      <p:sp>
        <p:nvSpPr>
          <p:cNvPr id="16" name="正方形/長方形 15">
            <a:extLst>
              <a:ext uri="{FF2B5EF4-FFF2-40B4-BE49-F238E27FC236}">
                <a16:creationId xmlns:a16="http://schemas.microsoft.com/office/drawing/2014/main" id="{59C05920-E877-DA9F-3697-89F23437ED3B}"/>
              </a:ext>
            </a:extLst>
          </p:cNvPr>
          <p:cNvSpPr/>
          <p:nvPr/>
        </p:nvSpPr>
        <p:spPr>
          <a:xfrm>
            <a:off x="10379238" y="1807578"/>
            <a:ext cx="1454244" cy="261610"/>
          </a:xfrm>
          <a:prstGeom prst="rect">
            <a:avLst/>
          </a:prstGeom>
          <a:noFill/>
        </p:spPr>
        <p:txBody>
          <a:bodyPr wrap="none" lIns="91440" tIns="45720" rIns="91440" bIns="45720">
            <a:spAutoFit/>
          </a:bodyPr>
          <a:lstStyle/>
          <a:p>
            <a:pPr algn="ctr"/>
            <a:r>
              <a:rPr lang="ja-JP" altLang="en-US" sz="1100" b="0" cap="none" spc="0" dirty="0">
                <a:ln w="0"/>
                <a:solidFill>
                  <a:schemeClr val="tx1"/>
                </a:solidFill>
                <a:effectLst>
                  <a:outerShdw blurRad="38100" dist="19050" dir="2700000" algn="tl" rotWithShape="0">
                    <a:schemeClr val="dk1">
                      <a:alpha val="40000"/>
                    </a:schemeClr>
                  </a:outerShdw>
                </a:effectLst>
              </a:rPr>
              <a:t>この施工の作業動画</a:t>
            </a:r>
          </a:p>
        </p:txBody>
      </p:sp>
      <p:sp>
        <p:nvSpPr>
          <p:cNvPr id="17" name="正方形/長方形 16">
            <a:extLst>
              <a:ext uri="{FF2B5EF4-FFF2-40B4-BE49-F238E27FC236}">
                <a16:creationId xmlns:a16="http://schemas.microsoft.com/office/drawing/2014/main" id="{9C2748BC-ECC4-764A-D8F3-5371A436B01E}"/>
              </a:ext>
            </a:extLst>
          </p:cNvPr>
          <p:cNvSpPr/>
          <p:nvPr/>
        </p:nvSpPr>
        <p:spPr>
          <a:xfrm>
            <a:off x="442285" y="4489490"/>
            <a:ext cx="1736373" cy="600164"/>
          </a:xfrm>
          <a:prstGeom prst="rect">
            <a:avLst/>
          </a:prstGeom>
          <a:noFill/>
        </p:spPr>
        <p:txBody>
          <a:bodyPr wrap="none" lIns="91440" tIns="45720" rIns="91440" bIns="45720">
            <a:spAutoFit/>
          </a:bodyPr>
          <a:lstStyle/>
          <a:p>
            <a:pPr algn="ctr"/>
            <a:r>
              <a:rPr lang="ja-JP" altLang="en-US" sz="1100" b="0" cap="none" spc="0" dirty="0">
                <a:ln w="0"/>
                <a:solidFill>
                  <a:schemeClr val="tx1"/>
                </a:solidFill>
                <a:effectLst>
                  <a:outerShdw blurRad="38100" dist="19050" dir="2700000" algn="tl" rotWithShape="0">
                    <a:schemeClr val="dk1">
                      <a:alpha val="40000"/>
                    </a:schemeClr>
                  </a:outerShdw>
                </a:effectLst>
              </a:rPr>
              <a:t>唯一のポイント</a:t>
            </a:r>
            <a:endParaRPr lang="en-US" altLang="ja-JP" sz="1100" b="0" cap="none" spc="0" dirty="0">
              <a:ln w="0"/>
              <a:solidFill>
                <a:schemeClr val="tx1"/>
              </a:solidFill>
              <a:effectLst>
                <a:outerShdw blurRad="38100" dist="19050" dir="2700000" algn="tl" rotWithShape="0">
                  <a:schemeClr val="dk1">
                    <a:alpha val="40000"/>
                  </a:schemeClr>
                </a:outerShdw>
              </a:effectLst>
            </a:endParaRPr>
          </a:p>
          <a:p>
            <a:pPr algn="ctr"/>
            <a:endParaRPr lang="en-US" altLang="ja-JP" sz="1100" b="0" cap="none" spc="0" dirty="0">
              <a:ln w="0"/>
              <a:solidFill>
                <a:schemeClr val="tx1"/>
              </a:solidFill>
              <a:effectLst>
                <a:outerShdw blurRad="38100" dist="19050" dir="2700000" algn="tl" rotWithShape="0">
                  <a:schemeClr val="dk1">
                    <a:alpha val="40000"/>
                  </a:schemeClr>
                </a:outerShdw>
              </a:effectLst>
            </a:endParaRPr>
          </a:p>
          <a:p>
            <a:pPr algn="ctr"/>
            <a:r>
              <a:rPr lang="ja-JP" altLang="en-US" sz="1100" b="0" cap="none" spc="0" dirty="0">
                <a:ln w="0"/>
                <a:solidFill>
                  <a:schemeClr val="tx1"/>
                </a:solidFill>
                <a:effectLst>
                  <a:outerShdw blurRad="38100" dist="19050" dir="2700000" algn="tl" rotWithShape="0">
                    <a:schemeClr val="dk1">
                      <a:alpha val="40000"/>
                    </a:schemeClr>
                  </a:outerShdw>
                </a:effectLst>
              </a:rPr>
              <a:t>まずはどこから始めるか</a:t>
            </a:r>
          </a:p>
        </p:txBody>
      </p:sp>
      <p:sp>
        <p:nvSpPr>
          <p:cNvPr id="18" name="正方形/長方形 17">
            <a:extLst>
              <a:ext uri="{FF2B5EF4-FFF2-40B4-BE49-F238E27FC236}">
                <a16:creationId xmlns:a16="http://schemas.microsoft.com/office/drawing/2014/main" id="{45A03B66-01B1-109D-71B7-91001ACF7AAD}"/>
              </a:ext>
            </a:extLst>
          </p:cNvPr>
          <p:cNvSpPr/>
          <p:nvPr/>
        </p:nvSpPr>
        <p:spPr>
          <a:xfrm>
            <a:off x="3013743" y="3696202"/>
            <a:ext cx="2723823" cy="261610"/>
          </a:xfrm>
          <a:prstGeom prst="rect">
            <a:avLst/>
          </a:prstGeom>
          <a:noFill/>
        </p:spPr>
        <p:txBody>
          <a:bodyPr wrap="none" lIns="91440" tIns="45720" rIns="91440" bIns="45720">
            <a:spAutoFit/>
          </a:bodyPr>
          <a:lstStyle/>
          <a:p>
            <a:pPr algn="ctr"/>
            <a:r>
              <a:rPr lang="ja-JP" altLang="en-US" sz="1100" b="0" cap="none" spc="0" dirty="0">
                <a:ln w="0"/>
                <a:solidFill>
                  <a:schemeClr val="tx1"/>
                </a:solidFill>
                <a:effectLst>
                  <a:outerShdw blurRad="38100" dist="19050" dir="2700000" algn="tl" rotWithShape="0">
                    <a:schemeClr val="dk1">
                      <a:alpha val="40000"/>
                    </a:schemeClr>
                  </a:outerShdw>
                </a:effectLst>
              </a:rPr>
              <a:t>あとはファイバーラインを引っ張りだし</a:t>
            </a:r>
          </a:p>
        </p:txBody>
      </p:sp>
      <p:sp>
        <p:nvSpPr>
          <p:cNvPr id="19" name="正方形/長方形 18">
            <a:extLst>
              <a:ext uri="{FF2B5EF4-FFF2-40B4-BE49-F238E27FC236}">
                <a16:creationId xmlns:a16="http://schemas.microsoft.com/office/drawing/2014/main" id="{41FA4631-0513-19DF-9357-1489D53FD525}"/>
              </a:ext>
            </a:extLst>
          </p:cNvPr>
          <p:cNvSpPr/>
          <p:nvPr/>
        </p:nvSpPr>
        <p:spPr>
          <a:xfrm>
            <a:off x="6313370" y="1571157"/>
            <a:ext cx="2864887" cy="261610"/>
          </a:xfrm>
          <a:prstGeom prst="rect">
            <a:avLst/>
          </a:prstGeom>
          <a:noFill/>
        </p:spPr>
        <p:txBody>
          <a:bodyPr wrap="none" lIns="91440" tIns="45720" rIns="91440" bIns="45720">
            <a:spAutoFit/>
          </a:bodyPr>
          <a:lstStyle/>
          <a:p>
            <a:pPr algn="ctr"/>
            <a:r>
              <a:rPr lang="ja-JP" altLang="en-US" sz="1100" b="0" cap="none" spc="0" dirty="0">
                <a:ln w="0"/>
                <a:solidFill>
                  <a:schemeClr val="tx1"/>
                </a:solidFill>
                <a:effectLst>
                  <a:outerShdw blurRad="38100" dist="19050" dir="2700000" algn="tl" rotWithShape="0">
                    <a:schemeClr val="dk1">
                      <a:alpha val="40000"/>
                    </a:schemeClr>
                  </a:outerShdw>
                </a:effectLst>
              </a:rPr>
              <a:t>モールの下に押し込んでセッティング完了</a:t>
            </a:r>
          </a:p>
        </p:txBody>
      </p:sp>
      <p:sp>
        <p:nvSpPr>
          <p:cNvPr id="20" name="正方形/長方形 19">
            <a:extLst>
              <a:ext uri="{FF2B5EF4-FFF2-40B4-BE49-F238E27FC236}">
                <a16:creationId xmlns:a16="http://schemas.microsoft.com/office/drawing/2014/main" id="{59098BF8-9349-ECE8-0CFC-08312005ED11}"/>
              </a:ext>
            </a:extLst>
          </p:cNvPr>
          <p:cNvSpPr/>
          <p:nvPr/>
        </p:nvSpPr>
        <p:spPr>
          <a:xfrm>
            <a:off x="9522690" y="3487956"/>
            <a:ext cx="2193115" cy="261610"/>
          </a:xfrm>
          <a:prstGeom prst="rect">
            <a:avLst/>
          </a:prstGeom>
          <a:noFill/>
        </p:spPr>
        <p:txBody>
          <a:bodyPr wrap="square" lIns="91440" tIns="45720" rIns="91440" bIns="45720">
            <a:spAutoFit/>
          </a:bodyPr>
          <a:lstStyle/>
          <a:p>
            <a:pPr algn="ctr"/>
            <a:r>
              <a:rPr lang="ja-JP" altLang="en-US" sz="1100" b="0" cap="none" spc="0" dirty="0">
                <a:ln w="0"/>
                <a:solidFill>
                  <a:schemeClr val="tx1"/>
                </a:solidFill>
                <a:effectLst>
                  <a:outerShdw blurRad="38100" dist="19050" dir="2700000" algn="tl" rotWithShape="0">
                    <a:schemeClr val="dk1">
                      <a:alpha val="40000"/>
                    </a:schemeClr>
                  </a:outerShdw>
                </a:effectLst>
              </a:rPr>
              <a:t>あとはひたすら巻いていくのみ</a:t>
            </a:r>
          </a:p>
        </p:txBody>
      </p:sp>
      <p:pic>
        <p:nvPicPr>
          <p:cNvPr id="22" name="図 21" descr="車の窓から顔を出している">
            <a:extLst>
              <a:ext uri="{FF2B5EF4-FFF2-40B4-BE49-F238E27FC236}">
                <a16:creationId xmlns:a16="http://schemas.microsoft.com/office/drawing/2014/main" id="{D1A040B0-B52A-4C44-4451-1E7E814EC53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88636" y="1597171"/>
            <a:ext cx="2796773" cy="1425606"/>
          </a:xfrm>
          <a:prstGeom prst="rect">
            <a:avLst/>
          </a:prstGeom>
        </p:spPr>
      </p:pic>
      <p:sp>
        <p:nvSpPr>
          <p:cNvPr id="23" name="矢印: 下 22">
            <a:extLst>
              <a:ext uri="{FF2B5EF4-FFF2-40B4-BE49-F238E27FC236}">
                <a16:creationId xmlns:a16="http://schemas.microsoft.com/office/drawing/2014/main" id="{109A636C-B2CE-9A52-DFDA-7A7414CE2586}"/>
              </a:ext>
            </a:extLst>
          </p:cNvPr>
          <p:cNvSpPr/>
          <p:nvPr/>
        </p:nvSpPr>
        <p:spPr>
          <a:xfrm rot="5197872">
            <a:off x="5230692" y="2416505"/>
            <a:ext cx="309431" cy="498764"/>
          </a:xfrm>
          <a:prstGeom prst="down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cxnSp>
        <p:nvCxnSpPr>
          <p:cNvPr id="25" name="直線矢印コネクタ 24">
            <a:extLst>
              <a:ext uri="{FF2B5EF4-FFF2-40B4-BE49-F238E27FC236}">
                <a16:creationId xmlns:a16="http://schemas.microsoft.com/office/drawing/2014/main" id="{659B33FB-3A6A-B576-1195-7AC9AC6A9E16}"/>
              </a:ext>
            </a:extLst>
          </p:cNvPr>
          <p:cNvCxnSpPr/>
          <p:nvPr/>
        </p:nvCxnSpPr>
        <p:spPr>
          <a:xfrm flipV="1">
            <a:off x="2353705" y="3096493"/>
            <a:ext cx="1137640" cy="477982"/>
          </a:xfrm>
          <a:prstGeom prst="straightConnector1">
            <a:avLst/>
          </a:prstGeom>
          <a:ln>
            <a:headEnd type="triangle"/>
            <a:tailEnd type="triangle"/>
          </a:ln>
        </p:spPr>
        <p:style>
          <a:lnRef idx="2">
            <a:schemeClr val="accent2"/>
          </a:lnRef>
          <a:fillRef idx="0">
            <a:schemeClr val="accent2"/>
          </a:fillRef>
          <a:effectRef idx="1">
            <a:schemeClr val="accent2"/>
          </a:effectRef>
          <a:fontRef idx="minor">
            <a:schemeClr val="tx1"/>
          </a:fontRef>
        </p:style>
      </p:cxnSp>
      <p:sp>
        <p:nvSpPr>
          <p:cNvPr id="26" name="正方形/長方形 25">
            <a:extLst>
              <a:ext uri="{FF2B5EF4-FFF2-40B4-BE49-F238E27FC236}">
                <a16:creationId xmlns:a16="http://schemas.microsoft.com/office/drawing/2014/main" id="{A996F4E3-66EC-0DF9-2EFD-5F1F21E6BECB}"/>
              </a:ext>
            </a:extLst>
          </p:cNvPr>
          <p:cNvSpPr/>
          <p:nvPr/>
        </p:nvSpPr>
        <p:spPr>
          <a:xfrm>
            <a:off x="260827" y="6032332"/>
            <a:ext cx="9261863" cy="584775"/>
          </a:xfrm>
          <a:prstGeom prst="rect">
            <a:avLst/>
          </a:prstGeom>
          <a:noFill/>
        </p:spPr>
        <p:txBody>
          <a:bodyPr wrap="square" lIns="91440" tIns="45720" rIns="91440" bIns="45720">
            <a:spAutoFit/>
          </a:bodyPr>
          <a:lstStyle/>
          <a:p>
            <a:r>
              <a:rPr lang="ja-JP" altLang="en-US" b="0" cap="none" spc="0" dirty="0">
                <a:ln w="0"/>
                <a:solidFill>
                  <a:schemeClr val="tx1"/>
                </a:solidFill>
                <a:effectLst>
                  <a:outerShdw blurRad="38100" dist="19050" dir="2700000" algn="tl" rotWithShape="0">
                    <a:schemeClr val="dk1">
                      <a:alpha val="40000"/>
                    </a:schemeClr>
                  </a:outerShdw>
                </a:effectLst>
              </a:rPr>
              <a:t>＊ルーフ取り外しの注意点→事前に構造を把握できているかがポイントです。</a:t>
            </a:r>
            <a:endParaRPr lang="en-US" altLang="ja-JP" b="0" cap="none" spc="0" dirty="0">
              <a:ln w="0"/>
              <a:solidFill>
                <a:schemeClr val="tx1"/>
              </a:solidFill>
              <a:effectLst>
                <a:outerShdw blurRad="38100" dist="19050" dir="2700000" algn="tl" rotWithShape="0">
                  <a:schemeClr val="dk1">
                    <a:alpha val="40000"/>
                  </a:schemeClr>
                </a:outerShdw>
              </a:effectLst>
            </a:endParaRPr>
          </a:p>
          <a:p>
            <a:r>
              <a:rPr lang="ja-JP" altLang="en-US" sz="1400" dirty="0">
                <a:ln w="0"/>
                <a:effectLst>
                  <a:outerShdw blurRad="38100" dist="19050" dir="2700000" algn="tl" rotWithShape="0">
                    <a:schemeClr val="dk1">
                      <a:alpha val="40000"/>
                    </a:schemeClr>
                  </a:outerShdw>
                </a:effectLst>
              </a:rPr>
              <a:t>構造上施工できない車種もあります。苦労をするがなんとかなる車種もあり。レンジローバーは大変みたいです。</a:t>
            </a:r>
            <a:endParaRPr lang="ja-JP" altLang="en-US" sz="1400" b="0" cap="none" spc="0" dirty="0">
              <a:ln w="0"/>
              <a:solidFill>
                <a:schemeClr val="tx1"/>
              </a:solidFill>
              <a:effectLst>
                <a:outerShdw blurRad="38100" dist="19050" dir="2700000" algn="tl" rotWithShape="0">
                  <a:schemeClr val="dk1">
                    <a:alpha val="40000"/>
                  </a:schemeClr>
                </a:outerShdw>
              </a:effectLst>
            </a:endParaRPr>
          </a:p>
        </p:txBody>
      </p:sp>
      <p:pic>
        <p:nvPicPr>
          <p:cNvPr id="28" name="図 27" descr="電車のドア">
            <a:extLst>
              <a:ext uri="{FF2B5EF4-FFF2-40B4-BE49-F238E27FC236}">
                <a16:creationId xmlns:a16="http://schemas.microsoft.com/office/drawing/2014/main" id="{1C29FD32-EA75-4A88-AC07-7934771C62C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831511" y="5583951"/>
            <a:ext cx="699809" cy="1145467"/>
          </a:xfrm>
          <a:prstGeom prst="rect">
            <a:avLst/>
          </a:prstGeom>
        </p:spPr>
      </p:pic>
      <p:cxnSp>
        <p:nvCxnSpPr>
          <p:cNvPr id="30" name="コネクタ: 曲線 29">
            <a:extLst>
              <a:ext uri="{FF2B5EF4-FFF2-40B4-BE49-F238E27FC236}">
                <a16:creationId xmlns:a16="http://schemas.microsoft.com/office/drawing/2014/main" id="{8E29492A-246A-9B42-0779-963185FD6584}"/>
              </a:ext>
            </a:extLst>
          </p:cNvPr>
          <p:cNvCxnSpPr/>
          <p:nvPr/>
        </p:nvCxnSpPr>
        <p:spPr>
          <a:xfrm flipV="1">
            <a:off x="8682182" y="6032332"/>
            <a:ext cx="840508" cy="292387"/>
          </a:xfrm>
          <a:prstGeom prst="curvedConnector3">
            <a:avLst/>
          </a:prstGeom>
          <a:ln>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76422069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220</TotalTime>
  <Words>654</Words>
  <Application>Microsoft Office PowerPoint</Application>
  <PresentationFormat>ワイド画面</PresentationFormat>
  <Paragraphs>89</Paragraphs>
  <Slides>12</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12</vt:i4>
      </vt:variant>
    </vt:vector>
  </HeadingPairs>
  <TitlesOfParts>
    <vt:vector size="17" baseType="lpstr">
      <vt:lpstr>游ゴシック</vt:lpstr>
      <vt:lpstr>游ゴシック Light</vt:lpstr>
      <vt:lpstr>Arial</vt:lpstr>
      <vt:lpstr>Montserrat</vt:lpstr>
      <vt:lpstr>Office テーマ</vt:lpstr>
      <vt:lpstr>JAGU関東甲信越様講習会</vt:lpstr>
      <vt:lpstr>ORANGE BATまでの推移</vt:lpstr>
      <vt:lpstr>ORANGE BATまでの推移　続き</vt:lpstr>
      <vt:lpstr>最近のファイバーライン式の製品紹介</vt:lpstr>
      <vt:lpstr>いまさらながらORANGE BATの使用上のコツと注意点</vt:lpstr>
      <vt:lpstr>ファイバーラインの種類</vt:lpstr>
      <vt:lpstr>施工箇所別ポイント説明（タントリアゲート編）</vt:lpstr>
      <vt:lpstr>PowerPoint プレゼンテーション</vt:lpstr>
      <vt:lpstr>施工箇所別ポイント説明（ルーフガラス編）</vt:lpstr>
      <vt:lpstr>施工箇所別ポイント説明（いすゞトラック編）</vt:lpstr>
      <vt:lpstr>　　　　　　ご来場の皆様の裏技を是非お聞かせ下さいｍ（　＿　＿　）ｍ</vt:lpstr>
      <vt:lpstr>ご清聴ありがとうございました。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日硝　株式会社</dc:creator>
  <cp:lastModifiedBy>日硝　株式会社</cp:lastModifiedBy>
  <cp:revision>20</cp:revision>
  <cp:lastPrinted>2025-09-29T02:14:37Z</cp:lastPrinted>
  <dcterms:created xsi:type="dcterms:W3CDTF">2025-09-01T04:36:41Z</dcterms:created>
  <dcterms:modified xsi:type="dcterms:W3CDTF">2025-09-29T02:15:19Z</dcterms:modified>
</cp:coreProperties>
</file>